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76" r:id="rId5"/>
    <p:sldId id="274" r:id="rId6"/>
    <p:sldId id="258" r:id="rId7"/>
    <p:sldId id="263" r:id="rId8"/>
    <p:sldId id="265" r:id="rId9"/>
    <p:sldId id="259" r:id="rId10"/>
    <p:sldId id="262" r:id="rId11"/>
    <p:sldId id="260" r:id="rId12"/>
    <p:sldId id="289" r:id="rId13"/>
    <p:sldId id="290" r:id="rId14"/>
    <p:sldId id="288" r:id="rId15"/>
    <p:sldId id="261" r:id="rId16"/>
    <p:sldId id="280" r:id="rId17"/>
    <p:sldId id="281" r:id="rId18"/>
    <p:sldId id="282" r:id="rId19"/>
    <p:sldId id="264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03" autoAdjust="0"/>
    <p:restoredTop sz="94424" autoAdjust="0"/>
  </p:normalViewPr>
  <p:slideViewPr>
    <p:cSldViewPr snapToGrid="0" showGuides="1">
      <p:cViewPr varScale="1">
        <p:scale>
          <a:sx n="65" d="100"/>
          <a:sy n="65" d="100"/>
        </p:scale>
        <p:origin x="-342" y="-96"/>
      </p:cViewPr>
      <p:guideLst>
        <p:guide orient="horz" pos="2135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3018BF-255B-43DA-8C9D-00FE9D8F8F6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989C2F-8803-49C0-9F83-0D8ED2656CC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989C2F-8803-49C0-9F83-0D8ED2656CC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989C2F-8803-49C0-9F83-0D8ED2656CC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989C2F-8803-49C0-9F83-0D8ED2656CC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989C2F-8803-49C0-9F83-0D8ED2656CC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989C2F-8803-49C0-9F83-0D8ED2656CC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989C2F-8803-49C0-9F83-0D8ED2656CC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989C2F-8803-49C0-9F83-0D8ED2656CC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989C2F-8803-49C0-9F83-0D8ED2656CC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989C2F-8803-49C0-9F83-0D8ED2656CC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989C2F-8803-49C0-9F83-0D8ED2656CC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989C2F-8803-49C0-9F83-0D8ED2656CC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989C2F-8803-49C0-9F83-0D8ED2656CC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989C2F-8803-49C0-9F83-0D8ED2656CC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989C2F-8803-49C0-9F83-0D8ED2656CC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989C2F-8803-49C0-9F83-0D8ED2656CC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989C2F-8803-49C0-9F83-0D8ED2656CC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989C2F-8803-49C0-9F83-0D8ED2656CC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hyperlink" Target="dist/quanqiutianqi.exe" TargetMode="External"/><Relationship Id="rId1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11.png"/><Relationship Id="rId2" Type="http://schemas.openxmlformats.org/officeDocument/2006/relationships/hyperlink" Target="dist/quanqiutianqi.exe" TargetMode="External"/><Relationship Id="rId1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12.png"/><Relationship Id="rId2" Type="http://schemas.openxmlformats.org/officeDocument/2006/relationships/hyperlink" Target="dist/quanqiutianqi.exe" TargetMode="External"/><Relationship Id="rId1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hyperlink" Target="http://api.openweathermap.org/data/2.5/forecast?q=zhengzhou,cn&amp;mode=json&amp;lang=zh_cn&amp;&amp;APPID=6a67ed641c0fda8b69715c43518b6996&amp;units=metric" TargetMode="External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1.xml"/><Relationship Id="rId5" Type="http://schemas.openxmlformats.org/officeDocument/2006/relationships/slide" Target="slide9.xml"/><Relationship Id="rId4" Type="http://schemas.openxmlformats.org/officeDocument/2006/relationships/slide" Target="slide8.xml"/><Relationship Id="rId3" Type="http://schemas.openxmlformats.org/officeDocument/2006/relationships/slide" Target="slide7.xml"/><Relationship Id="rId2" Type="http://schemas.openxmlformats.org/officeDocument/2006/relationships/image" Target="../media/image5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.xml"/><Relationship Id="rId4" Type="http://schemas.openxmlformats.org/officeDocument/2006/relationships/slide" Target="slide6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.xml"/><Relationship Id="rId3" Type="http://schemas.openxmlformats.org/officeDocument/2006/relationships/slide" Target="slide6.xml"/><Relationship Id="rId2" Type="http://schemas.openxmlformats.org/officeDocument/2006/relationships/image" Target="../media/image8.jpeg"/><Relationship Id="rId1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hyperlink" Target="dist/quanqiutianqi.exe" TargetMode="External"/><Relationship Id="rId2" Type="http://schemas.openxmlformats.org/officeDocument/2006/relationships/image" Target="../media/image9.png"/><Relationship Id="rId1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058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098443" y="1885949"/>
            <a:ext cx="9944100" cy="308610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" name="矩形 3"/>
          <p:cNvSpPr/>
          <p:nvPr/>
        </p:nvSpPr>
        <p:spPr>
          <a:xfrm>
            <a:off x="1469918" y="2328861"/>
            <a:ext cx="9201150" cy="2200275"/>
          </a:xfrm>
          <a:prstGeom prst="rect">
            <a:avLst/>
          </a:prstGeom>
          <a:noFill/>
          <a:ln w="38100">
            <a:solidFill>
              <a:schemeClr val="tx1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5" name="文本占位符 6"/>
          <p:cNvSpPr txBox="1"/>
          <p:nvPr/>
        </p:nvSpPr>
        <p:spPr>
          <a:xfrm>
            <a:off x="1470025" y="2686685"/>
            <a:ext cx="9201150" cy="1661795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>
                <a:sym typeface="+mn-ea"/>
              </a:rPr>
              <a:t>天气查询</a:t>
            </a:r>
            <a:endParaRPr lang="zh-CN" altLang="en-US" dirty="0" smtClean="0">
              <a:sym typeface="+mn-ea"/>
            </a:endParaRPr>
          </a:p>
          <a:p>
            <a:r>
              <a:rPr lang="en-US" altLang="zh-CN" dirty="0" smtClean="0">
                <a:sym typeface="+mn-ea"/>
              </a:rPr>
              <a:t>                             </a:t>
            </a:r>
            <a:r>
              <a:rPr lang="en-US" altLang="zh-CN" sz="2000" dirty="0" smtClean="0">
                <a:sym typeface="+mn-ea"/>
              </a:rPr>
              <a:t>-------</a:t>
            </a:r>
            <a:r>
              <a:rPr lang="zh-CN" altLang="en-US" sz="2000" dirty="0" smtClean="0">
                <a:sym typeface="+mn-ea"/>
              </a:rPr>
              <a:t>六组肖艳</a:t>
            </a:r>
            <a:endParaRPr lang="zh-CN" altLang="en-US" sz="2000" dirty="0" smtClean="0"/>
          </a:p>
        </p:txBody>
      </p:sp>
      <p:pic>
        <p:nvPicPr>
          <p:cNvPr id="6" name="纯音乐 - 西海岸 - 纯音乐版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1266" y="145143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8" t="5116" r="21672" b="29268"/>
          <a:stretch>
            <a:fillRect/>
          </a:stretch>
        </p:blipFill>
        <p:spPr>
          <a:xfrm flipH="1">
            <a:off x="0" y="-1"/>
            <a:ext cx="12196482" cy="6858001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3071813" y="585788"/>
            <a:ext cx="8643937" cy="5886450"/>
            <a:chOff x="683551" y="827857"/>
            <a:chExt cx="3600000" cy="2601142"/>
          </a:xfrm>
        </p:grpSpPr>
        <p:sp>
          <p:nvSpPr>
            <p:cNvPr id="10" name="剪去对角的矩形 9"/>
            <p:cNvSpPr/>
            <p:nvPr/>
          </p:nvSpPr>
          <p:spPr>
            <a:xfrm>
              <a:off x="683551" y="827857"/>
              <a:ext cx="3600000" cy="2601142"/>
            </a:xfrm>
            <a:prstGeom prst="snip2Diag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3" name="文本占位符 8"/>
            <p:cNvSpPr txBox="1"/>
            <p:nvPr/>
          </p:nvSpPr>
          <p:spPr>
            <a:xfrm>
              <a:off x="1096743" y="1180767"/>
              <a:ext cx="2773616" cy="1895322"/>
            </a:xfrm>
            <a:prstGeom prst="rect">
              <a:avLst/>
            </a:prstGeom>
          </p:spPr>
          <p:txBody>
            <a:bodyPr/>
            <a:lstStyle>
              <a:lvl1pPr marL="0" marR="0" indent="0" algn="l" defTabSz="914400" rtl="0" eaLnBrk="1" fontAlgn="auto" latinLnBrk="0" hangingPunct="1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 smtClean="0"/>
            </a:p>
          </p:txBody>
        </p:sp>
        <p:sp>
          <p:nvSpPr>
            <p:cNvPr id="14" name="矩形 13"/>
            <p:cNvSpPr/>
            <p:nvPr/>
          </p:nvSpPr>
          <p:spPr>
            <a:xfrm>
              <a:off x="951806" y="1126404"/>
              <a:ext cx="3075796" cy="2004049"/>
            </a:xfrm>
            <a:prstGeom prst="rect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sp>
        <p:nvSpPr>
          <p:cNvPr id="30" name="矩形 29"/>
          <p:cNvSpPr/>
          <p:nvPr/>
        </p:nvSpPr>
        <p:spPr>
          <a:xfrm>
            <a:off x="0" y="-1"/>
            <a:ext cx="239382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grpSp>
        <p:nvGrpSpPr>
          <p:cNvPr id="16" name="组合 15"/>
          <p:cNvGrpSpPr/>
          <p:nvPr/>
        </p:nvGrpSpPr>
        <p:grpSpPr>
          <a:xfrm>
            <a:off x="0" y="1459401"/>
            <a:ext cx="2393827" cy="2800872"/>
            <a:chOff x="4285018" y="-834909"/>
            <a:chExt cx="3600000" cy="3600000"/>
          </a:xfrm>
        </p:grpSpPr>
        <p:sp>
          <p:nvSpPr>
            <p:cNvPr id="8" name="椭圆 7"/>
            <p:cNvSpPr/>
            <p:nvPr/>
          </p:nvSpPr>
          <p:spPr>
            <a:xfrm>
              <a:off x="4285018" y="-834909"/>
              <a:ext cx="3600000" cy="3600000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1" name="文本占位符 8"/>
            <p:cNvSpPr txBox="1"/>
            <p:nvPr/>
          </p:nvSpPr>
          <p:spPr>
            <a:xfrm>
              <a:off x="4949413" y="636479"/>
              <a:ext cx="2270760" cy="657225"/>
            </a:xfrm>
            <a:prstGeom prst="rect">
              <a:avLst/>
            </a:prstGeom>
          </p:spPr>
          <p:txBody>
            <a:bodyPr/>
            <a:lstStyle>
              <a:lvl1pPr marL="0" marR="0" indent="0" algn="l" defTabSz="914400" rtl="0" eaLnBrk="1" fontAlgn="auto" latinLnBrk="0" hangingPunct="1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800" b="1" dirty="0">
                  <a:sym typeface="+mn-ea"/>
                  <a:hlinkClick r:id="rId2" action="ppaction://hlinkfile"/>
                </a:rPr>
                <a:t>e</a:t>
              </a:r>
              <a:r>
                <a:rPr lang="en-US" altLang="zh-CN" sz="1800" b="1" dirty="0" smtClean="0">
                  <a:sym typeface="+mn-ea"/>
                  <a:hlinkClick r:id="rId2" action="ppaction://hlinkfile"/>
                </a:rPr>
                <a:t>xe</a:t>
              </a:r>
              <a:r>
                <a:rPr lang="zh-CN" altLang="en-US" sz="1800" b="1" dirty="0" smtClean="0">
                  <a:sym typeface="+mn-ea"/>
                  <a:hlinkClick r:id="rId2" action="ppaction://hlinkfile"/>
                </a:rPr>
                <a:t>文件展示</a:t>
              </a:r>
              <a:endParaRPr lang="zh-CN" altLang="en-US" sz="1800" b="1" dirty="0"/>
            </a:p>
            <a:p>
              <a:pPr algn="ctr"/>
              <a:endParaRPr lang="zh-CN" altLang="en-US" dirty="0" smtClean="0"/>
            </a:p>
          </p:txBody>
        </p:sp>
        <p:sp>
          <p:nvSpPr>
            <p:cNvPr id="12" name="椭圆 11"/>
            <p:cNvSpPr/>
            <p:nvPr/>
          </p:nvSpPr>
          <p:spPr>
            <a:xfrm>
              <a:off x="4553865" y="-565839"/>
              <a:ext cx="3061857" cy="3061860"/>
            </a:xfrm>
            <a:prstGeom prst="ellipse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pic>
        <p:nvPicPr>
          <p:cNvPr id="15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5918" y="1261406"/>
            <a:ext cx="7385274" cy="4535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9100" y="4481351"/>
            <a:ext cx="2376650" cy="1983898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8" t="5116" r="21672" b="29268"/>
          <a:stretch>
            <a:fillRect/>
          </a:stretch>
        </p:blipFill>
        <p:spPr>
          <a:xfrm flipH="1">
            <a:off x="0" y="-1"/>
            <a:ext cx="12196482" cy="6858001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3071813" y="585788"/>
            <a:ext cx="8643937" cy="5886450"/>
            <a:chOff x="683551" y="827857"/>
            <a:chExt cx="3600000" cy="2601142"/>
          </a:xfrm>
        </p:grpSpPr>
        <p:sp>
          <p:nvSpPr>
            <p:cNvPr id="10" name="剪去对角的矩形 9"/>
            <p:cNvSpPr/>
            <p:nvPr/>
          </p:nvSpPr>
          <p:spPr>
            <a:xfrm>
              <a:off x="683551" y="827857"/>
              <a:ext cx="3600000" cy="2601142"/>
            </a:xfrm>
            <a:prstGeom prst="snip2Diag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3" name="文本占位符 8"/>
            <p:cNvSpPr txBox="1"/>
            <p:nvPr/>
          </p:nvSpPr>
          <p:spPr>
            <a:xfrm>
              <a:off x="1096743" y="1180767"/>
              <a:ext cx="2773616" cy="1895322"/>
            </a:xfrm>
            <a:prstGeom prst="rect">
              <a:avLst/>
            </a:prstGeom>
          </p:spPr>
          <p:txBody>
            <a:bodyPr/>
            <a:lstStyle>
              <a:lvl1pPr marL="0" marR="0" indent="0" algn="l" defTabSz="914400" rtl="0" eaLnBrk="1" fontAlgn="auto" latinLnBrk="0" hangingPunct="1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 smtClean="0"/>
            </a:p>
          </p:txBody>
        </p:sp>
        <p:sp>
          <p:nvSpPr>
            <p:cNvPr id="14" name="矩形 13"/>
            <p:cNvSpPr/>
            <p:nvPr/>
          </p:nvSpPr>
          <p:spPr>
            <a:xfrm>
              <a:off x="951806" y="1126404"/>
              <a:ext cx="3075796" cy="2004049"/>
            </a:xfrm>
            <a:prstGeom prst="rect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sp>
        <p:nvSpPr>
          <p:cNvPr id="30" name="矩形 29"/>
          <p:cNvSpPr/>
          <p:nvPr/>
        </p:nvSpPr>
        <p:spPr>
          <a:xfrm>
            <a:off x="0" y="-1"/>
            <a:ext cx="239382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grpSp>
        <p:nvGrpSpPr>
          <p:cNvPr id="16" name="组合 15"/>
          <p:cNvGrpSpPr/>
          <p:nvPr/>
        </p:nvGrpSpPr>
        <p:grpSpPr>
          <a:xfrm>
            <a:off x="0" y="1459401"/>
            <a:ext cx="2393827" cy="2800872"/>
            <a:chOff x="4285018" y="-834909"/>
            <a:chExt cx="3600000" cy="3600000"/>
          </a:xfrm>
        </p:grpSpPr>
        <p:sp>
          <p:nvSpPr>
            <p:cNvPr id="8" name="椭圆 7"/>
            <p:cNvSpPr/>
            <p:nvPr/>
          </p:nvSpPr>
          <p:spPr>
            <a:xfrm>
              <a:off x="4285018" y="-834909"/>
              <a:ext cx="3600000" cy="3600000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1" name="文本占位符 8"/>
            <p:cNvSpPr txBox="1"/>
            <p:nvPr/>
          </p:nvSpPr>
          <p:spPr>
            <a:xfrm>
              <a:off x="4949413" y="636479"/>
              <a:ext cx="2270760" cy="657225"/>
            </a:xfrm>
            <a:prstGeom prst="rect">
              <a:avLst/>
            </a:prstGeom>
          </p:spPr>
          <p:txBody>
            <a:bodyPr/>
            <a:lstStyle>
              <a:lvl1pPr marL="0" marR="0" indent="0" algn="l" defTabSz="914400" rtl="0" eaLnBrk="1" fontAlgn="auto" latinLnBrk="0" hangingPunct="1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800" b="1" dirty="0">
                  <a:sym typeface="+mn-ea"/>
                  <a:hlinkClick r:id="rId2" action="ppaction://hlinkfile"/>
                </a:rPr>
                <a:t>e</a:t>
              </a:r>
              <a:r>
                <a:rPr lang="en-US" altLang="zh-CN" sz="1800" b="1" dirty="0" smtClean="0">
                  <a:sym typeface="+mn-ea"/>
                  <a:hlinkClick r:id="rId2" action="ppaction://hlinkfile"/>
                </a:rPr>
                <a:t>xe</a:t>
              </a:r>
              <a:r>
                <a:rPr lang="zh-CN" altLang="en-US" sz="1800" b="1" dirty="0" smtClean="0">
                  <a:sym typeface="+mn-ea"/>
                  <a:hlinkClick r:id="rId2" action="ppaction://hlinkfile"/>
                </a:rPr>
                <a:t>文件展示</a:t>
              </a:r>
              <a:endParaRPr lang="zh-CN" altLang="en-US" sz="1800" b="1" dirty="0"/>
            </a:p>
            <a:p>
              <a:pPr algn="ctr"/>
              <a:endParaRPr lang="zh-CN" altLang="en-US" dirty="0" smtClean="0"/>
            </a:p>
          </p:txBody>
        </p:sp>
        <p:sp>
          <p:nvSpPr>
            <p:cNvPr id="12" name="椭圆 11"/>
            <p:cNvSpPr/>
            <p:nvPr/>
          </p:nvSpPr>
          <p:spPr>
            <a:xfrm>
              <a:off x="4553865" y="-565839"/>
              <a:ext cx="3061857" cy="3061860"/>
            </a:xfrm>
            <a:prstGeom prst="ellipse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pic>
        <p:nvPicPr>
          <p:cNvPr id="15" name="图片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2924" y="1261407"/>
            <a:ext cx="7358268" cy="4535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9100" y="4481351"/>
            <a:ext cx="2376650" cy="1983898"/>
          </a:xfrm>
          <a:prstGeom prst="rect">
            <a:avLst/>
          </a:prstGeom>
        </p:spPr>
      </p:pic>
    </p:spTree>
  </p:cSld>
  <p:clrMapOvr>
    <a:masterClrMapping/>
  </p:clrMapOvr>
  <p:transition spd="slow">
    <p:cover dir="r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8" t="5116" r="21672" b="29268"/>
          <a:stretch>
            <a:fillRect/>
          </a:stretch>
        </p:blipFill>
        <p:spPr>
          <a:xfrm flipH="1">
            <a:off x="0" y="-1"/>
            <a:ext cx="12196482" cy="6858001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3071813" y="585788"/>
            <a:ext cx="8643937" cy="5886450"/>
            <a:chOff x="683551" y="827857"/>
            <a:chExt cx="3600000" cy="2601142"/>
          </a:xfrm>
        </p:grpSpPr>
        <p:sp>
          <p:nvSpPr>
            <p:cNvPr id="10" name="剪去对角的矩形 9"/>
            <p:cNvSpPr/>
            <p:nvPr/>
          </p:nvSpPr>
          <p:spPr>
            <a:xfrm>
              <a:off x="683551" y="827857"/>
              <a:ext cx="3600000" cy="2601142"/>
            </a:xfrm>
            <a:prstGeom prst="snip2Diag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3" name="文本占位符 8"/>
            <p:cNvSpPr txBox="1"/>
            <p:nvPr/>
          </p:nvSpPr>
          <p:spPr>
            <a:xfrm>
              <a:off x="1096743" y="1180767"/>
              <a:ext cx="2773616" cy="1895322"/>
            </a:xfrm>
            <a:prstGeom prst="rect">
              <a:avLst/>
            </a:prstGeom>
          </p:spPr>
          <p:txBody>
            <a:bodyPr/>
            <a:lstStyle>
              <a:lvl1pPr marL="0" marR="0" indent="0" algn="l" defTabSz="914400" rtl="0" eaLnBrk="1" fontAlgn="auto" latinLnBrk="0" hangingPunct="1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 smtClean="0"/>
            </a:p>
          </p:txBody>
        </p:sp>
        <p:sp>
          <p:nvSpPr>
            <p:cNvPr id="14" name="矩形 13"/>
            <p:cNvSpPr/>
            <p:nvPr/>
          </p:nvSpPr>
          <p:spPr>
            <a:xfrm>
              <a:off x="951806" y="1126404"/>
              <a:ext cx="3075796" cy="2004049"/>
            </a:xfrm>
            <a:prstGeom prst="rect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sp>
        <p:nvSpPr>
          <p:cNvPr id="30" name="矩形 29"/>
          <p:cNvSpPr/>
          <p:nvPr/>
        </p:nvSpPr>
        <p:spPr>
          <a:xfrm>
            <a:off x="0" y="-1"/>
            <a:ext cx="239382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grpSp>
        <p:nvGrpSpPr>
          <p:cNvPr id="16" name="组合 15"/>
          <p:cNvGrpSpPr/>
          <p:nvPr/>
        </p:nvGrpSpPr>
        <p:grpSpPr>
          <a:xfrm>
            <a:off x="0" y="1459401"/>
            <a:ext cx="2393827" cy="2800872"/>
            <a:chOff x="4285018" y="-834909"/>
            <a:chExt cx="3600000" cy="3600000"/>
          </a:xfrm>
        </p:grpSpPr>
        <p:sp>
          <p:nvSpPr>
            <p:cNvPr id="8" name="椭圆 7"/>
            <p:cNvSpPr/>
            <p:nvPr/>
          </p:nvSpPr>
          <p:spPr>
            <a:xfrm>
              <a:off x="4285018" y="-834909"/>
              <a:ext cx="3600000" cy="3600000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1" name="文本占位符 8"/>
            <p:cNvSpPr txBox="1"/>
            <p:nvPr/>
          </p:nvSpPr>
          <p:spPr>
            <a:xfrm>
              <a:off x="4949413" y="636479"/>
              <a:ext cx="2270760" cy="657225"/>
            </a:xfrm>
            <a:prstGeom prst="rect">
              <a:avLst/>
            </a:prstGeom>
          </p:spPr>
          <p:txBody>
            <a:bodyPr/>
            <a:lstStyle>
              <a:lvl1pPr marL="0" marR="0" indent="0" algn="l" defTabSz="914400" rtl="0" eaLnBrk="1" fontAlgn="auto" latinLnBrk="0" hangingPunct="1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800" b="1" dirty="0">
                  <a:sym typeface="+mn-ea"/>
                  <a:hlinkClick r:id="rId2" action="ppaction://hlinkfile"/>
                </a:rPr>
                <a:t>e</a:t>
              </a:r>
              <a:r>
                <a:rPr lang="en-US" altLang="zh-CN" sz="1800" b="1" dirty="0" smtClean="0">
                  <a:sym typeface="+mn-ea"/>
                  <a:hlinkClick r:id="rId2" action="ppaction://hlinkfile"/>
                </a:rPr>
                <a:t>xe</a:t>
              </a:r>
              <a:r>
                <a:rPr lang="zh-CN" altLang="en-US" sz="1800" b="1" dirty="0" smtClean="0">
                  <a:sym typeface="+mn-ea"/>
                  <a:hlinkClick r:id="rId2" action="ppaction://hlinkfile"/>
                </a:rPr>
                <a:t>文件展示</a:t>
              </a:r>
              <a:endParaRPr lang="zh-CN" altLang="en-US" sz="1800" b="1" dirty="0"/>
            </a:p>
            <a:p>
              <a:pPr algn="ctr"/>
              <a:endParaRPr lang="zh-CN" altLang="en-US" dirty="0" smtClean="0"/>
            </a:p>
          </p:txBody>
        </p:sp>
        <p:sp>
          <p:nvSpPr>
            <p:cNvPr id="12" name="椭圆 11"/>
            <p:cNvSpPr/>
            <p:nvPr/>
          </p:nvSpPr>
          <p:spPr>
            <a:xfrm>
              <a:off x="4553865" y="-565839"/>
              <a:ext cx="3061857" cy="3061860"/>
            </a:xfrm>
            <a:prstGeom prst="ellipse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pic>
        <p:nvPicPr>
          <p:cNvPr id="15" name="图片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5918" y="1261406"/>
            <a:ext cx="7385274" cy="4535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4250" y="4467064"/>
            <a:ext cx="2376650" cy="1983898"/>
          </a:xfrm>
          <a:prstGeom prst="rect">
            <a:avLst/>
          </a:prstGeom>
        </p:spPr>
      </p:pic>
    </p:spTree>
  </p:cSld>
  <p:clrMapOvr>
    <a:masterClrMapping/>
  </p:clrMapOvr>
  <p:transition spd="slow">
    <p:cover dir="ld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058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grpSp>
        <p:nvGrpSpPr>
          <p:cNvPr id="20" name="组合 19"/>
          <p:cNvGrpSpPr/>
          <p:nvPr/>
        </p:nvGrpSpPr>
        <p:grpSpPr>
          <a:xfrm>
            <a:off x="1368425" y="802640"/>
            <a:ext cx="4684395" cy="2587625"/>
            <a:chOff x="683551" y="827857"/>
            <a:chExt cx="3600000" cy="2601142"/>
          </a:xfrm>
        </p:grpSpPr>
        <p:sp>
          <p:nvSpPr>
            <p:cNvPr id="4" name="剪去对角的矩形 3"/>
            <p:cNvSpPr/>
            <p:nvPr/>
          </p:nvSpPr>
          <p:spPr>
            <a:xfrm>
              <a:off x="683551" y="827857"/>
              <a:ext cx="3600000" cy="2601142"/>
            </a:xfrm>
            <a:prstGeom prst="snip2Diag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5" name="文本占位符 8"/>
            <p:cNvSpPr txBox="1"/>
            <p:nvPr/>
          </p:nvSpPr>
          <p:spPr>
            <a:xfrm>
              <a:off x="1096743" y="1180767"/>
              <a:ext cx="2773616" cy="1895322"/>
            </a:xfrm>
            <a:prstGeom prst="rect">
              <a:avLst/>
            </a:prstGeom>
          </p:spPr>
          <p:txBody>
            <a:bodyPr/>
            <a:lstStyle>
              <a:lvl1pPr marL="0" marR="0" indent="0" algn="l" defTabSz="914400" rtl="0" eaLnBrk="1" fontAlgn="auto" latinLnBrk="0" hangingPunct="1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b="1" dirty="0" smtClean="0">
                  <a:sym typeface="+mn-ea"/>
                </a:rPr>
                <a:t>此项目还存在一些不足之处，最明显的就是输入城市名称拼音，没有将其转换成汉字输出，拼音没有汉字那么直观</a:t>
              </a:r>
              <a:endParaRPr lang="zh-CN" altLang="en-US" dirty="0" smtClean="0"/>
            </a:p>
          </p:txBody>
        </p:sp>
        <p:sp>
          <p:nvSpPr>
            <p:cNvPr id="6" name="矩形 5"/>
            <p:cNvSpPr/>
            <p:nvPr/>
          </p:nvSpPr>
          <p:spPr>
            <a:xfrm>
              <a:off x="1096744" y="1126404"/>
              <a:ext cx="2773616" cy="2004049"/>
            </a:xfrm>
            <a:prstGeom prst="rect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sp>
        <p:nvSpPr>
          <p:cNvPr id="12" name="矩形 11"/>
          <p:cNvSpPr/>
          <p:nvPr/>
        </p:nvSpPr>
        <p:spPr>
          <a:xfrm>
            <a:off x="1303925" y="4139949"/>
            <a:ext cx="2251216" cy="1626594"/>
          </a:xfrm>
          <a:prstGeom prst="rect">
            <a:avLst/>
          </a:prstGeom>
          <a:noFill/>
          <a:ln w="28575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grpSp>
        <p:nvGrpSpPr>
          <p:cNvPr id="23" name="组合 22"/>
          <p:cNvGrpSpPr/>
          <p:nvPr/>
        </p:nvGrpSpPr>
        <p:grpSpPr>
          <a:xfrm>
            <a:off x="2840990" y="3512820"/>
            <a:ext cx="4512310" cy="2609215"/>
            <a:chOff x="4250174" y="3419642"/>
            <a:chExt cx="3600000" cy="2601142"/>
          </a:xfrm>
        </p:grpSpPr>
        <p:sp>
          <p:nvSpPr>
            <p:cNvPr id="13" name="剪去对角的矩形 12"/>
            <p:cNvSpPr/>
            <p:nvPr/>
          </p:nvSpPr>
          <p:spPr>
            <a:xfrm>
              <a:off x="4250174" y="3419642"/>
              <a:ext cx="3600000" cy="2601142"/>
            </a:xfrm>
            <a:prstGeom prst="snip2Diag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4" name="文本占位符 8"/>
            <p:cNvSpPr txBox="1"/>
            <p:nvPr/>
          </p:nvSpPr>
          <p:spPr>
            <a:xfrm>
              <a:off x="4663366" y="3772552"/>
              <a:ext cx="2773616" cy="1895322"/>
            </a:xfrm>
            <a:prstGeom prst="rect">
              <a:avLst/>
            </a:prstGeom>
          </p:spPr>
          <p:txBody>
            <a:bodyPr/>
            <a:lstStyle>
              <a:lvl1pPr marL="0" marR="0" indent="0" algn="l" defTabSz="914400" rtl="0" eaLnBrk="1" fontAlgn="auto" latinLnBrk="0" hangingPunct="1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 smtClean="0"/>
            </a:p>
          </p:txBody>
        </p:sp>
        <p:sp>
          <p:nvSpPr>
            <p:cNvPr id="15" name="矩形 14"/>
            <p:cNvSpPr/>
            <p:nvPr/>
          </p:nvSpPr>
          <p:spPr>
            <a:xfrm>
              <a:off x="4663367" y="3718189"/>
              <a:ext cx="2773616" cy="2004049"/>
            </a:xfrm>
            <a:prstGeom prst="rect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sp>
        <p:nvSpPr>
          <p:cNvPr id="16" name="矩形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8155196" y="4015102"/>
            <a:ext cx="3600000" cy="110699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18" name="矩形 17"/>
          <p:cNvSpPr/>
          <p:nvPr/>
        </p:nvSpPr>
        <p:spPr>
          <a:xfrm>
            <a:off x="9216075" y="2283613"/>
            <a:ext cx="2280908" cy="2290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19" name="文本占位符 6"/>
          <p:cNvSpPr txBox="1"/>
          <p:nvPr/>
        </p:nvSpPr>
        <p:spPr>
          <a:xfrm>
            <a:off x="9325428" y="2431256"/>
            <a:ext cx="2061580" cy="1918186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 smtClean="0">
                <a:sym typeface="+mn-ea"/>
              </a:rPr>
              <a:t>不足之处</a:t>
            </a:r>
            <a:endParaRPr lang="zh-CN" alt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8515" y="3811905"/>
            <a:ext cx="3476625" cy="2010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wheel spokes="3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058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1303925" y="4139949"/>
            <a:ext cx="2251216" cy="1626594"/>
          </a:xfrm>
          <a:prstGeom prst="rect">
            <a:avLst/>
          </a:prstGeom>
          <a:noFill/>
          <a:ln w="28575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16" name="矩形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2627581" y="1027056"/>
            <a:ext cx="8229944" cy="559784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1475485" y="1335580"/>
            <a:ext cx="2280908" cy="2290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19" name="文本占位符 6"/>
          <p:cNvSpPr txBox="1"/>
          <p:nvPr/>
        </p:nvSpPr>
        <p:spPr>
          <a:xfrm>
            <a:off x="1585149" y="1505964"/>
            <a:ext cx="2061580" cy="1918186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 smtClean="0">
                <a:sym typeface="+mn-ea"/>
              </a:rPr>
              <a:t>本周计划</a:t>
            </a:r>
            <a:endParaRPr lang="zh-CN" altLang="en-US" dirty="0"/>
          </a:p>
        </p:txBody>
      </p:sp>
      <p:grpSp>
        <p:nvGrpSpPr>
          <p:cNvPr id="21" name="组合 20"/>
          <p:cNvGrpSpPr/>
          <p:nvPr/>
        </p:nvGrpSpPr>
        <p:grpSpPr>
          <a:xfrm>
            <a:off x="5225495" y="1268948"/>
            <a:ext cx="5473779" cy="1062033"/>
            <a:chOff x="1768850" y="1196937"/>
            <a:chExt cx="5473779" cy="1062033"/>
          </a:xfrm>
        </p:grpSpPr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8850" y="1196937"/>
              <a:ext cx="1051448" cy="1062033"/>
            </a:xfrm>
            <a:prstGeom prst="rect">
              <a:avLst/>
            </a:prstGeom>
          </p:spPr>
        </p:pic>
        <p:sp>
          <p:nvSpPr>
            <p:cNvPr id="24" name="文本框 4"/>
            <p:cNvSpPr txBox="1"/>
            <p:nvPr/>
          </p:nvSpPr>
          <p:spPr>
            <a:xfrm>
              <a:off x="1982637" y="1435566"/>
              <a:ext cx="6751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 smtClean="0"/>
                <a:t>1</a:t>
              </a:r>
              <a:endParaRPr lang="zh-CN" altLang="en-US" sz="3200" b="1" dirty="0"/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2813798" y="1401722"/>
              <a:ext cx="4428831" cy="726622"/>
              <a:chOff x="2813798" y="1401722"/>
              <a:chExt cx="4428831" cy="726622"/>
            </a:xfrm>
          </p:grpSpPr>
          <p:sp>
            <p:nvSpPr>
              <p:cNvPr id="26" name="文本占位符 6"/>
              <p:cNvSpPr txBox="1"/>
              <p:nvPr/>
            </p:nvSpPr>
            <p:spPr>
              <a:xfrm>
                <a:off x="2813798" y="1401722"/>
                <a:ext cx="4428831" cy="652463"/>
              </a:xfrm>
              <a:prstGeom prst="rect">
                <a:avLst/>
              </a:prstGeom>
            </p:spPr>
            <p:txBody>
              <a:bodyPr anchor="ctr"/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Tx/>
                  <a:buNone/>
                  <a:defRPr sz="32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b="1" dirty="0">
                    <a:solidFill>
                      <a:schemeClr val="accent1"/>
                    </a:solidFill>
                    <a:sym typeface="+mn-ea"/>
                  </a:rPr>
                  <a:t>深入了解大数据</a:t>
                </a:r>
                <a:endParaRPr lang="zh-CN" altLang="en-US" b="1" dirty="0">
                  <a:solidFill>
                    <a:schemeClr val="accent1"/>
                  </a:solidFill>
                </a:endParaRPr>
              </a:p>
            </p:txBody>
          </p:sp>
          <p:cxnSp>
            <p:nvCxnSpPr>
              <p:cNvPr id="27" name="直接连接符 26"/>
              <p:cNvCxnSpPr/>
              <p:nvPr/>
            </p:nvCxnSpPr>
            <p:spPr>
              <a:xfrm>
                <a:off x="2869925" y="2128344"/>
                <a:ext cx="4372704" cy="0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8" name="组合 27"/>
          <p:cNvGrpSpPr/>
          <p:nvPr/>
        </p:nvGrpSpPr>
        <p:grpSpPr>
          <a:xfrm>
            <a:off x="4336823" y="2448096"/>
            <a:ext cx="5473779" cy="1062033"/>
            <a:chOff x="1768850" y="1196937"/>
            <a:chExt cx="5473779" cy="1062033"/>
          </a:xfrm>
        </p:grpSpPr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8850" y="1196937"/>
              <a:ext cx="1051448" cy="1062033"/>
            </a:xfrm>
            <a:prstGeom prst="rect">
              <a:avLst/>
            </a:prstGeom>
          </p:spPr>
        </p:pic>
        <p:sp>
          <p:nvSpPr>
            <p:cNvPr id="30" name="文本框 4"/>
            <p:cNvSpPr txBox="1"/>
            <p:nvPr/>
          </p:nvSpPr>
          <p:spPr>
            <a:xfrm>
              <a:off x="1982637" y="1435566"/>
              <a:ext cx="6751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/>
                <a:t>2</a:t>
              </a:r>
              <a:endParaRPr lang="zh-CN" altLang="en-US" sz="3200" b="1" dirty="0"/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2813798" y="1401722"/>
              <a:ext cx="4428831" cy="726622"/>
              <a:chOff x="2813798" y="1401722"/>
              <a:chExt cx="4428831" cy="726622"/>
            </a:xfrm>
          </p:grpSpPr>
          <p:sp>
            <p:nvSpPr>
              <p:cNvPr id="32" name="文本占位符 6"/>
              <p:cNvSpPr txBox="1"/>
              <p:nvPr/>
            </p:nvSpPr>
            <p:spPr>
              <a:xfrm>
                <a:off x="2813798" y="1401722"/>
                <a:ext cx="4428831" cy="652463"/>
              </a:xfrm>
              <a:prstGeom prst="rect">
                <a:avLst/>
              </a:prstGeom>
            </p:spPr>
            <p:txBody>
              <a:bodyPr anchor="ctr"/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Tx/>
                  <a:buNone/>
                  <a:defRPr sz="32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b="1" dirty="0">
                    <a:solidFill>
                      <a:schemeClr val="accent1"/>
                    </a:solidFill>
                    <a:sym typeface="+mn-ea"/>
                  </a:rPr>
                  <a:t>学习大</a:t>
                </a:r>
                <a:r>
                  <a:rPr lang="zh-CN" altLang="en-US" b="1" dirty="0" smtClean="0">
                    <a:solidFill>
                      <a:schemeClr val="accent1"/>
                    </a:solidFill>
                    <a:sym typeface="+mn-ea"/>
                  </a:rPr>
                  <a:t>数据</a:t>
                </a:r>
                <a:r>
                  <a:rPr lang="zh-CN" altLang="en-US" b="1" dirty="0">
                    <a:solidFill>
                      <a:schemeClr val="accent1"/>
                    </a:solidFill>
                    <a:sym typeface="+mn-ea"/>
                  </a:rPr>
                  <a:t>基本</a:t>
                </a:r>
                <a:r>
                  <a:rPr lang="zh-CN" altLang="en-US" b="1" dirty="0" smtClean="0">
                    <a:solidFill>
                      <a:schemeClr val="accent1"/>
                    </a:solidFill>
                    <a:sym typeface="+mn-ea"/>
                  </a:rPr>
                  <a:t>语法</a:t>
                </a:r>
                <a:endParaRPr lang="zh-CN" altLang="en-US" b="1" dirty="0">
                  <a:solidFill>
                    <a:schemeClr val="accent1"/>
                  </a:solidFill>
                </a:endParaRPr>
              </a:p>
            </p:txBody>
          </p:sp>
          <p:cxnSp>
            <p:nvCxnSpPr>
              <p:cNvPr id="33" name="直接连接符 32"/>
              <p:cNvCxnSpPr/>
              <p:nvPr/>
            </p:nvCxnSpPr>
            <p:spPr>
              <a:xfrm>
                <a:off x="2869925" y="2128344"/>
                <a:ext cx="4372704" cy="0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4" name="组合 33"/>
          <p:cNvGrpSpPr/>
          <p:nvPr/>
        </p:nvGrpSpPr>
        <p:grpSpPr>
          <a:xfrm>
            <a:off x="3646729" y="3891213"/>
            <a:ext cx="5473779" cy="1062033"/>
            <a:chOff x="1768850" y="1196937"/>
            <a:chExt cx="5473779" cy="1062033"/>
          </a:xfrm>
        </p:grpSpPr>
        <p:pic>
          <p:nvPicPr>
            <p:cNvPr id="35" name="图片 3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8850" y="1196937"/>
              <a:ext cx="1051448" cy="1062033"/>
            </a:xfrm>
            <a:prstGeom prst="rect">
              <a:avLst/>
            </a:prstGeom>
          </p:spPr>
        </p:pic>
        <p:sp>
          <p:nvSpPr>
            <p:cNvPr id="36" name="文本框 4"/>
            <p:cNvSpPr txBox="1"/>
            <p:nvPr/>
          </p:nvSpPr>
          <p:spPr>
            <a:xfrm>
              <a:off x="1982637" y="1435566"/>
              <a:ext cx="6751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/>
                <a:t>3</a:t>
              </a:r>
              <a:endParaRPr lang="zh-CN" altLang="en-US" sz="3200" b="1" dirty="0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2813798" y="1401722"/>
              <a:ext cx="4428831" cy="726622"/>
              <a:chOff x="2813798" y="1401722"/>
              <a:chExt cx="4428831" cy="726622"/>
            </a:xfrm>
          </p:grpSpPr>
          <p:sp>
            <p:nvSpPr>
              <p:cNvPr id="38" name="文本占位符 6"/>
              <p:cNvSpPr txBox="1"/>
              <p:nvPr/>
            </p:nvSpPr>
            <p:spPr>
              <a:xfrm>
                <a:off x="2813798" y="1401722"/>
                <a:ext cx="4428831" cy="652463"/>
              </a:xfrm>
              <a:prstGeom prst="rect">
                <a:avLst/>
              </a:prstGeom>
            </p:spPr>
            <p:txBody>
              <a:bodyPr anchor="ctr"/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Tx/>
                  <a:buNone/>
                  <a:defRPr sz="32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b="1" dirty="0" smtClean="0">
                    <a:solidFill>
                      <a:schemeClr val="accent1"/>
                    </a:solidFill>
                    <a:sym typeface="+mn-ea"/>
                  </a:rPr>
                  <a:t>掌握</a:t>
                </a:r>
                <a:r>
                  <a:rPr lang="en-US" altLang="zh-CN" b="1" dirty="0" smtClean="0">
                    <a:solidFill>
                      <a:schemeClr val="accent1"/>
                    </a:solidFill>
                    <a:sym typeface="+mn-ea"/>
                  </a:rPr>
                  <a:t>python</a:t>
                </a:r>
                <a:r>
                  <a:rPr lang="zh-CN" altLang="en-US" b="1" dirty="0" smtClean="0">
                    <a:solidFill>
                      <a:schemeClr val="accent1"/>
                    </a:solidFill>
                    <a:sym typeface="+mn-ea"/>
                  </a:rPr>
                  <a:t>等的使用</a:t>
                </a:r>
                <a:endParaRPr lang="zh-CN" altLang="en-US" b="1" dirty="0">
                  <a:solidFill>
                    <a:schemeClr val="accent1"/>
                  </a:solidFill>
                </a:endParaRPr>
              </a:p>
            </p:txBody>
          </p:sp>
          <p:cxnSp>
            <p:nvCxnSpPr>
              <p:cNvPr id="39" name="直接连接符 38"/>
              <p:cNvCxnSpPr/>
              <p:nvPr/>
            </p:nvCxnSpPr>
            <p:spPr>
              <a:xfrm>
                <a:off x="2869925" y="2128344"/>
                <a:ext cx="4372704" cy="0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0" name="组合 39"/>
          <p:cNvGrpSpPr/>
          <p:nvPr/>
        </p:nvGrpSpPr>
        <p:grpSpPr>
          <a:xfrm>
            <a:off x="3011080" y="5235526"/>
            <a:ext cx="5473779" cy="1062033"/>
            <a:chOff x="1768850" y="1196937"/>
            <a:chExt cx="5473779" cy="1062033"/>
          </a:xfrm>
        </p:grpSpPr>
        <p:pic>
          <p:nvPicPr>
            <p:cNvPr id="41" name="图片 4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8850" y="1196937"/>
              <a:ext cx="1051448" cy="1062033"/>
            </a:xfrm>
            <a:prstGeom prst="rect">
              <a:avLst/>
            </a:prstGeom>
          </p:spPr>
        </p:pic>
        <p:sp>
          <p:nvSpPr>
            <p:cNvPr id="42" name="文本框 4"/>
            <p:cNvSpPr txBox="1"/>
            <p:nvPr/>
          </p:nvSpPr>
          <p:spPr>
            <a:xfrm>
              <a:off x="1982637" y="1435566"/>
              <a:ext cx="6751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/>
                <a:t>4</a:t>
              </a:r>
              <a:endParaRPr lang="zh-CN" altLang="en-US" sz="3200" b="1" dirty="0"/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2813798" y="1401722"/>
              <a:ext cx="4428831" cy="726622"/>
              <a:chOff x="2813798" y="1401722"/>
              <a:chExt cx="4428831" cy="726622"/>
            </a:xfrm>
          </p:grpSpPr>
          <p:sp>
            <p:nvSpPr>
              <p:cNvPr id="44" name="文本占位符 6"/>
              <p:cNvSpPr txBox="1"/>
              <p:nvPr/>
            </p:nvSpPr>
            <p:spPr>
              <a:xfrm>
                <a:off x="2813798" y="1401722"/>
                <a:ext cx="4428831" cy="652463"/>
              </a:xfrm>
              <a:prstGeom prst="rect">
                <a:avLst/>
              </a:prstGeom>
            </p:spPr>
            <p:txBody>
              <a:bodyPr anchor="ctr"/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Tx/>
                  <a:buNone/>
                  <a:defRPr sz="32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b="1" dirty="0">
                    <a:solidFill>
                      <a:schemeClr val="accent1"/>
                    </a:solidFill>
                    <a:sym typeface="+mn-ea"/>
                  </a:rPr>
                  <a:t>独立完成大数据项目</a:t>
                </a:r>
                <a:endParaRPr lang="zh-CN" altLang="en-US" b="1" dirty="0">
                  <a:solidFill>
                    <a:schemeClr val="accent1"/>
                  </a:solidFill>
                </a:endParaRPr>
              </a:p>
            </p:txBody>
          </p:sp>
          <p:cxnSp>
            <p:nvCxnSpPr>
              <p:cNvPr id="45" name="直接连接符 44"/>
              <p:cNvCxnSpPr/>
              <p:nvPr/>
            </p:nvCxnSpPr>
            <p:spPr>
              <a:xfrm>
                <a:off x="2869925" y="2128344"/>
                <a:ext cx="4372704" cy="0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p:transition spd="slow">
    <p:checker dir="vert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8" t="5116" r="21672" b="29268"/>
          <a:stretch>
            <a:fillRect/>
          </a:stretch>
        </p:blipFill>
        <p:spPr>
          <a:xfrm flipH="1">
            <a:off x="-51082" y="-10552"/>
            <a:ext cx="12196482" cy="685800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" y="378064"/>
            <a:ext cx="12191998" cy="1370054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6" name="矩形 5"/>
          <p:cNvSpPr/>
          <p:nvPr/>
        </p:nvSpPr>
        <p:spPr>
          <a:xfrm>
            <a:off x="1" y="614286"/>
            <a:ext cx="12191998" cy="8728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 smtClean="0"/>
              <a:t>时间安排</a:t>
            </a:r>
            <a:endParaRPr lang="zh-CN" altLang="en-US" sz="3200" dirty="0"/>
          </a:p>
        </p:txBody>
      </p:sp>
      <p:grpSp>
        <p:nvGrpSpPr>
          <p:cNvPr id="16" name="组合 15"/>
          <p:cNvGrpSpPr/>
          <p:nvPr/>
        </p:nvGrpSpPr>
        <p:grpSpPr>
          <a:xfrm>
            <a:off x="2447159" y="3266049"/>
            <a:ext cx="3600000" cy="3600000"/>
            <a:chOff x="4284794" y="2126183"/>
            <a:chExt cx="3600000" cy="3600000"/>
          </a:xfrm>
        </p:grpSpPr>
        <p:sp>
          <p:nvSpPr>
            <p:cNvPr id="8" name="椭圆 7"/>
            <p:cNvSpPr/>
            <p:nvPr/>
          </p:nvSpPr>
          <p:spPr>
            <a:xfrm>
              <a:off x="4284794" y="2126183"/>
              <a:ext cx="3600000" cy="3600000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1" name="文本占位符 8"/>
            <p:cNvSpPr txBox="1"/>
            <p:nvPr/>
          </p:nvSpPr>
          <p:spPr>
            <a:xfrm>
              <a:off x="4949639" y="3346408"/>
              <a:ext cx="2074359" cy="1057275"/>
            </a:xfrm>
            <a:prstGeom prst="rect">
              <a:avLst/>
            </a:prstGeom>
          </p:spPr>
          <p:txBody>
            <a:bodyPr/>
            <a:lstStyle>
              <a:lvl1pPr marL="0" marR="0" indent="0" algn="l" defTabSz="914400" rtl="0" eaLnBrk="1" fontAlgn="auto" latinLnBrk="0" hangingPunct="1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b="1" dirty="0" smtClean="0">
                  <a:solidFill>
                    <a:schemeClr val="accent1"/>
                  </a:solidFill>
                  <a:sym typeface="+mn-ea"/>
                </a:rPr>
                <a:t>2</a:t>
              </a:r>
              <a:r>
                <a:rPr lang="zh-CN" altLang="en-US" b="1" dirty="0" smtClean="0">
                  <a:solidFill>
                    <a:schemeClr val="accent1"/>
                  </a:solidFill>
                  <a:sym typeface="+mn-ea"/>
                </a:rPr>
                <a:t>，上课积极向老师同学提问</a:t>
              </a:r>
              <a:endParaRPr lang="zh-CN" altLang="en-US" b="1" dirty="0">
                <a:solidFill>
                  <a:schemeClr val="accent1"/>
                </a:solidFill>
              </a:endParaRPr>
            </a:p>
            <a:p>
              <a:pPr algn="ctr"/>
              <a:endParaRPr lang="zh-CN" altLang="en-US" dirty="0" smtClean="0"/>
            </a:p>
          </p:txBody>
        </p:sp>
        <p:sp>
          <p:nvSpPr>
            <p:cNvPr id="12" name="椭圆 11"/>
            <p:cNvSpPr/>
            <p:nvPr/>
          </p:nvSpPr>
          <p:spPr>
            <a:xfrm>
              <a:off x="4553864" y="2395253"/>
              <a:ext cx="3061858" cy="3061860"/>
            </a:xfrm>
            <a:prstGeom prst="ellipse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-51082" y="1487123"/>
            <a:ext cx="3600000" cy="3600000"/>
            <a:chOff x="4284794" y="2126183"/>
            <a:chExt cx="3600000" cy="3600000"/>
          </a:xfrm>
        </p:grpSpPr>
        <p:sp>
          <p:nvSpPr>
            <p:cNvPr id="10" name="椭圆 9"/>
            <p:cNvSpPr/>
            <p:nvPr/>
          </p:nvSpPr>
          <p:spPr>
            <a:xfrm>
              <a:off x="4284794" y="2126183"/>
              <a:ext cx="3600000" cy="3600000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3" name="文本占位符 8"/>
            <p:cNvSpPr txBox="1"/>
            <p:nvPr/>
          </p:nvSpPr>
          <p:spPr>
            <a:xfrm>
              <a:off x="4949413" y="3429242"/>
              <a:ext cx="2270760" cy="1214437"/>
            </a:xfrm>
            <a:prstGeom prst="rect">
              <a:avLst/>
            </a:prstGeom>
          </p:spPr>
          <p:txBody>
            <a:bodyPr/>
            <a:lstStyle>
              <a:lvl1pPr marL="0" marR="0" indent="0" algn="l" defTabSz="914400" rtl="0" eaLnBrk="1" fontAlgn="auto" latinLnBrk="0" hangingPunct="1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b="1" dirty="0" smtClean="0">
                  <a:solidFill>
                    <a:schemeClr val="accent1"/>
                  </a:solidFill>
                  <a:sym typeface="+mn-ea"/>
                </a:rPr>
                <a:t>1</a:t>
              </a:r>
              <a:r>
                <a:rPr lang="zh-CN" altLang="en-US" b="1" dirty="0" smtClean="0">
                  <a:solidFill>
                    <a:schemeClr val="accent1"/>
                  </a:solidFill>
                  <a:sym typeface="+mn-ea"/>
                </a:rPr>
                <a:t>，课上认真跟着老师思路学习</a:t>
              </a:r>
              <a:endParaRPr lang="zh-CN" altLang="en-US" b="1" dirty="0">
                <a:solidFill>
                  <a:schemeClr val="accent1"/>
                </a:solidFill>
              </a:endParaRPr>
            </a:p>
            <a:p>
              <a:pPr algn="ctr"/>
              <a:endParaRPr lang="zh-CN" altLang="en-US" dirty="0" smtClean="0"/>
            </a:p>
          </p:txBody>
        </p:sp>
        <p:sp>
          <p:nvSpPr>
            <p:cNvPr id="14" name="椭圆 13"/>
            <p:cNvSpPr/>
            <p:nvPr/>
          </p:nvSpPr>
          <p:spPr>
            <a:xfrm>
              <a:off x="4553864" y="2395253"/>
              <a:ext cx="3061858" cy="3061860"/>
            </a:xfrm>
            <a:prstGeom prst="ellipse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778087" y="3245001"/>
            <a:ext cx="3600000" cy="3600000"/>
            <a:chOff x="4284794" y="2126183"/>
            <a:chExt cx="3600000" cy="3600000"/>
          </a:xfrm>
        </p:grpSpPr>
        <p:sp>
          <p:nvSpPr>
            <p:cNvPr id="17" name="椭圆 16"/>
            <p:cNvSpPr/>
            <p:nvPr/>
          </p:nvSpPr>
          <p:spPr>
            <a:xfrm>
              <a:off x="4284794" y="2126183"/>
              <a:ext cx="3600000" cy="3600000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8" name="文本占位符 8"/>
            <p:cNvSpPr txBox="1"/>
            <p:nvPr/>
          </p:nvSpPr>
          <p:spPr>
            <a:xfrm>
              <a:off x="4949639" y="3367457"/>
              <a:ext cx="2270760" cy="1057274"/>
            </a:xfrm>
            <a:prstGeom prst="rect">
              <a:avLst/>
            </a:prstGeom>
          </p:spPr>
          <p:txBody>
            <a:bodyPr/>
            <a:lstStyle>
              <a:lvl1pPr marL="0" marR="0" indent="0" algn="l" defTabSz="914400" rtl="0" eaLnBrk="1" fontAlgn="auto" latinLnBrk="0" hangingPunct="1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b="1" dirty="0" smtClean="0">
                  <a:solidFill>
                    <a:schemeClr val="accent1"/>
                  </a:solidFill>
                  <a:sym typeface="+mn-ea"/>
                </a:rPr>
                <a:t>3</a:t>
              </a:r>
              <a:r>
                <a:rPr lang="zh-CN" altLang="en-US" b="1" dirty="0" smtClean="0">
                  <a:solidFill>
                    <a:schemeClr val="accent1"/>
                  </a:solidFill>
                  <a:sym typeface="+mn-ea"/>
                </a:rPr>
                <a:t>，课后认真完成当天布置的作业</a:t>
              </a:r>
              <a:endParaRPr lang="zh-CN" altLang="en-US" b="1" dirty="0">
                <a:solidFill>
                  <a:schemeClr val="accent1"/>
                </a:solidFill>
              </a:endParaRPr>
            </a:p>
            <a:p>
              <a:pPr algn="ctr"/>
              <a:endParaRPr lang="zh-CN" altLang="en-US" dirty="0" smtClean="0"/>
            </a:p>
          </p:txBody>
        </p:sp>
        <p:sp>
          <p:nvSpPr>
            <p:cNvPr id="19" name="椭圆 18"/>
            <p:cNvSpPr/>
            <p:nvPr/>
          </p:nvSpPr>
          <p:spPr>
            <a:xfrm>
              <a:off x="4553864" y="2395253"/>
              <a:ext cx="3061858" cy="3061860"/>
            </a:xfrm>
            <a:prstGeom prst="ellipse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545400" y="1618449"/>
            <a:ext cx="3600000" cy="3600000"/>
            <a:chOff x="4284794" y="2126183"/>
            <a:chExt cx="3600000" cy="3600000"/>
          </a:xfrm>
        </p:grpSpPr>
        <p:sp>
          <p:nvSpPr>
            <p:cNvPr id="21" name="椭圆 20"/>
            <p:cNvSpPr/>
            <p:nvPr/>
          </p:nvSpPr>
          <p:spPr>
            <a:xfrm>
              <a:off x="4284794" y="2126183"/>
              <a:ext cx="3600000" cy="3600000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22" name="文本占位符 8"/>
            <p:cNvSpPr txBox="1"/>
            <p:nvPr/>
          </p:nvSpPr>
          <p:spPr>
            <a:xfrm>
              <a:off x="4848409" y="3466341"/>
              <a:ext cx="2448355" cy="1046011"/>
            </a:xfrm>
            <a:prstGeom prst="rect">
              <a:avLst/>
            </a:prstGeom>
          </p:spPr>
          <p:txBody>
            <a:bodyPr/>
            <a:lstStyle>
              <a:lvl1pPr marL="0" marR="0" indent="0" algn="l" defTabSz="914400" rtl="0" eaLnBrk="1" fontAlgn="auto" latinLnBrk="0" hangingPunct="1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b="1" dirty="0" smtClean="0">
                  <a:solidFill>
                    <a:schemeClr val="accent1"/>
                  </a:solidFill>
                  <a:sym typeface="+mn-ea"/>
                </a:rPr>
                <a:t>4</a:t>
              </a:r>
              <a:r>
                <a:rPr lang="zh-CN" altLang="en-US" b="1" dirty="0" smtClean="0">
                  <a:solidFill>
                    <a:schemeClr val="accent1"/>
                  </a:solidFill>
                  <a:sym typeface="+mn-ea"/>
                </a:rPr>
                <a:t>，每天复习前一天的内容并做好总结</a:t>
              </a:r>
              <a:endParaRPr lang="zh-CN" altLang="en-US" b="1" dirty="0">
                <a:solidFill>
                  <a:schemeClr val="accent1"/>
                </a:solidFill>
              </a:endParaRPr>
            </a:p>
            <a:p>
              <a:pPr algn="ctr"/>
              <a:endParaRPr lang="zh-CN" altLang="en-US" dirty="0" smtClean="0"/>
            </a:p>
          </p:txBody>
        </p:sp>
        <p:sp>
          <p:nvSpPr>
            <p:cNvPr id="23" name="椭圆 22"/>
            <p:cNvSpPr/>
            <p:nvPr/>
          </p:nvSpPr>
          <p:spPr>
            <a:xfrm>
              <a:off x="4553864" y="2395253"/>
              <a:ext cx="3061858" cy="3061860"/>
            </a:xfrm>
            <a:prstGeom prst="ellipse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</p:spTree>
  </p:cSld>
  <p:clrMapOvr>
    <a:masterClrMapping/>
  </p:clrMapOvr>
  <p:transition spd="slow">
    <p:blinds dir="vert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" t="-14" r="18199" b="30609"/>
          <a:stretch>
            <a:fillRect/>
          </a:stretch>
        </p:blipFill>
        <p:spPr>
          <a:xfrm flipH="1">
            <a:off x="0" y="-1"/>
            <a:ext cx="12192000" cy="685800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057400" y="735155"/>
            <a:ext cx="9275735" cy="5387687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6" name="文本占位符 8"/>
          <p:cNvSpPr txBox="1"/>
          <p:nvPr/>
        </p:nvSpPr>
        <p:spPr>
          <a:xfrm>
            <a:off x="2728912" y="2554141"/>
            <a:ext cx="7032103" cy="254630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1" dirty="0" smtClean="0">
                <a:sym typeface="+mn-ea"/>
              </a:rPr>
              <a:t>  1</a:t>
            </a:r>
            <a:r>
              <a:rPr lang="zh-CN" altLang="en-US" b="1" dirty="0" smtClean="0">
                <a:sym typeface="+mn-ea"/>
              </a:rPr>
              <a:t>，了解了</a:t>
            </a:r>
            <a:r>
              <a:rPr lang="en-US" altLang="zh-CN" b="1" dirty="0" smtClean="0">
                <a:sym typeface="+mn-ea"/>
              </a:rPr>
              <a:t>python </a:t>
            </a:r>
            <a:r>
              <a:rPr lang="zh-CN" altLang="en-US" b="1" dirty="0">
                <a:sym typeface="+mn-ea"/>
              </a:rPr>
              <a:t>，</a:t>
            </a:r>
            <a:r>
              <a:rPr lang="zh-CN" altLang="en-US" b="1" dirty="0" smtClean="0">
                <a:sym typeface="+mn-ea"/>
              </a:rPr>
              <a:t> </a:t>
            </a:r>
            <a:r>
              <a:rPr lang="en-US" altLang="zh-CN" b="1" dirty="0" err="1" smtClean="0">
                <a:sym typeface="+mn-ea"/>
              </a:rPr>
              <a:t>scala</a:t>
            </a:r>
            <a:r>
              <a:rPr lang="en-US" altLang="zh-CN" b="1" dirty="0" smtClean="0">
                <a:sym typeface="+mn-ea"/>
              </a:rPr>
              <a:t> </a:t>
            </a:r>
            <a:r>
              <a:rPr lang="zh-CN" altLang="en-US" b="1" dirty="0" smtClean="0">
                <a:sym typeface="+mn-ea"/>
              </a:rPr>
              <a:t>的基本语法</a:t>
            </a:r>
            <a:endParaRPr lang="en-US" altLang="zh-CN" b="1" dirty="0" smtClean="0">
              <a:sym typeface="+mn-ea"/>
            </a:endParaRPr>
          </a:p>
          <a:p>
            <a:r>
              <a:rPr lang="en-US" altLang="zh-CN" b="1" dirty="0" smtClean="0">
                <a:sym typeface="+mn-ea"/>
              </a:rPr>
              <a:t>  2</a:t>
            </a:r>
            <a:r>
              <a:rPr lang="zh-CN" altLang="en-US" b="1" dirty="0">
                <a:sym typeface="+mn-ea"/>
              </a:rPr>
              <a:t>，学会使用</a:t>
            </a:r>
            <a:r>
              <a:rPr lang="en-US" altLang="zh-CN" b="1" dirty="0" smtClean="0">
                <a:sym typeface="+mn-ea"/>
              </a:rPr>
              <a:t>python </a:t>
            </a:r>
            <a:r>
              <a:rPr lang="zh-CN" altLang="en-US" b="1" dirty="0">
                <a:sym typeface="+mn-ea"/>
              </a:rPr>
              <a:t>，</a:t>
            </a:r>
            <a:r>
              <a:rPr lang="zh-CN" altLang="en-US" b="1" dirty="0" smtClean="0">
                <a:sym typeface="+mn-ea"/>
              </a:rPr>
              <a:t> </a:t>
            </a:r>
            <a:r>
              <a:rPr lang="en-US" altLang="zh-CN" b="1" dirty="0" err="1" smtClean="0">
                <a:sym typeface="+mn-ea"/>
              </a:rPr>
              <a:t>scala</a:t>
            </a:r>
            <a:r>
              <a:rPr lang="en-US" altLang="zh-CN" b="1" dirty="0" smtClean="0">
                <a:sym typeface="+mn-ea"/>
              </a:rPr>
              <a:t> </a:t>
            </a:r>
            <a:r>
              <a:rPr lang="zh-CN" altLang="en-US" b="1" dirty="0" smtClean="0">
                <a:sym typeface="+mn-ea"/>
              </a:rPr>
              <a:t>来</a:t>
            </a:r>
            <a:r>
              <a:rPr lang="zh-CN" altLang="en-US" b="1" dirty="0">
                <a:sym typeface="+mn-ea"/>
              </a:rPr>
              <a:t>进行</a:t>
            </a:r>
            <a:r>
              <a:rPr lang="zh-CN" altLang="en-US" b="1" dirty="0" smtClean="0">
                <a:sym typeface="+mn-ea"/>
              </a:rPr>
              <a:t>基本运算</a:t>
            </a:r>
            <a:endParaRPr lang="en-US" altLang="zh-CN" b="1" dirty="0" smtClean="0">
              <a:sym typeface="+mn-ea"/>
            </a:endParaRPr>
          </a:p>
          <a:p>
            <a:r>
              <a:rPr lang="en-US" altLang="zh-CN" b="1" dirty="0" smtClean="0">
                <a:sym typeface="+mn-ea"/>
              </a:rPr>
              <a:t>  3</a:t>
            </a:r>
            <a:r>
              <a:rPr lang="zh-CN" altLang="en-US" b="1" dirty="0" smtClean="0">
                <a:sym typeface="+mn-ea"/>
              </a:rPr>
              <a:t>，能够使用</a:t>
            </a:r>
            <a:r>
              <a:rPr lang="en-US" altLang="zh-CN" b="1" dirty="0" smtClean="0">
                <a:sym typeface="+mn-ea"/>
              </a:rPr>
              <a:t>python</a:t>
            </a:r>
            <a:r>
              <a:rPr lang="zh-CN" altLang="en-US" b="1" dirty="0" smtClean="0">
                <a:sym typeface="+mn-ea"/>
              </a:rPr>
              <a:t>从网站上抓取信息制作天气查询系统</a:t>
            </a:r>
            <a:endParaRPr lang="en-US" altLang="zh-CN" b="1" dirty="0" smtClean="0">
              <a:sym typeface="+mn-ea"/>
            </a:endParaRPr>
          </a:p>
          <a:p>
            <a:r>
              <a:rPr lang="en-US" altLang="zh-CN" b="1" dirty="0" smtClean="0">
                <a:sym typeface="+mn-ea"/>
              </a:rPr>
              <a:t>  4</a:t>
            </a:r>
            <a:r>
              <a:rPr lang="zh-CN" altLang="en-US" b="1" dirty="0" smtClean="0">
                <a:sym typeface="+mn-ea"/>
              </a:rPr>
              <a:t>，能够运用</a:t>
            </a:r>
            <a:r>
              <a:rPr lang="en-US" altLang="zh-CN" b="1" dirty="0" err="1" smtClean="0">
                <a:sym typeface="+mn-ea"/>
              </a:rPr>
              <a:t>scala</a:t>
            </a:r>
            <a:r>
              <a:rPr lang="zh-CN" altLang="en-US" b="1" dirty="0" smtClean="0">
                <a:sym typeface="+mn-ea"/>
              </a:rPr>
              <a:t>从网页上爬出我们需要的信息</a:t>
            </a:r>
            <a:endParaRPr lang="en-US" altLang="zh-CN" b="1" dirty="0">
              <a:sym typeface="+mn-ea"/>
            </a:endParaRPr>
          </a:p>
          <a:p>
            <a:endParaRPr lang="zh-CN" altLang="en-US" dirty="0" smtClean="0"/>
          </a:p>
        </p:txBody>
      </p:sp>
      <p:sp>
        <p:nvSpPr>
          <p:cNvPr id="7" name="矩形 6"/>
          <p:cNvSpPr/>
          <p:nvPr/>
        </p:nvSpPr>
        <p:spPr>
          <a:xfrm>
            <a:off x="2586038" y="2284816"/>
            <a:ext cx="7558091" cy="2964320"/>
          </a:xfrm>
          <a:prstGeom prst="rect">
            <a:avLst/>
          </a:prstGeom>
          <a:noFill/>
          <a:ln w="3810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6520" y="3766976"/>
            <a:ext cx="2376650" cy="1983898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8229600" y="917978"/>
            <a:ext cx="2442011" cy="2511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10" name="TextBox 9"/>
          <p:cNvSpPr txBox="1"/>
          <p:nvPr/>
        </p:nvSpPr>
        <p:spPr>
          <a:xfrm>
            <a:off x="8817352" y="1678642"/>
            <a:ext cx="14276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>
                <a:solidFill>
                  <a:schemeClr val="bg1"/>
                </a:solidFill>
              </a:rPr>
              <a:t>收获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058"/>
          <a:stretch>
            <a:fillRect/>
          </a:stretch>
        </p:blipFill>
        <p:spPr>
          <a:xfrm>
            <a:off x="0" y="-149291"/>
            <a:ext cx="12192000" cy="6858001"/>
          </a:xfrm>
          <a:prstGeom prst="rect">
            <a:avLst/>
          </a:prstGeom>
        </p:spPr>
      </p:pic>
      <p:sp>
        <p:nvSpPr>
          <p:cNvPr id="3" name="任意多边形 2"/>
          <p:cNvSpPr/>
          <p:nvPr/>
        </p:nvSpPr>
        <p:spPr>
          <a:xfrm>
            <a:off x="-1" y="-1"/>
            <a:ext cx="15230475" cy="6858001"/>
          </a:xfrm>
          <a:custGeom>
            <a:avLst/>
            <a:gdLst>
              <a:gd name="connsiteX0" fmla="*/ 8067674 w 14163674"/>
              <a:gd name="connsiteY0" fmla="*/ 2239475 h 6858001"/>
              <a:gd name="connsiteX1" fmla="*/ 9257200 w 14163674"/>
              <a:gd name="connsiteY1" fmla="*/ 3429001 h 6858001"/>
              <a:gd name="connsiteX2" fmla="*/ 8067674 w 14163674"/>
              <a:gd name="connsiteY2" fmla="*/ 4618527 h 6858001"/>
              <a:gd name="connsiteX3" fmla="*/ 6878148 w 14163674"/>
              <a:gd name="connsiteY3" fmla="*/ 3429001 h 6858001"/>
              <a:gd name="connsiteX4" fmla="*/ 8067674 w 14163674"/>
              <a:gd name="connsiteY4" fmla="*/ 2239475 h 6858001"/>
              <a:gd name="connsiteX5" fmla="*/ 8067674 w 14163674"/>
              <a:gd name="connsiteY5" fmla="*/ 278607 h 6858001"/>
              <a:gd name="connsiteX6" fmla="*/ 4917280 w 14163674"/>
              <a:gd name="connsiteY6" fmla="*/ 3429001 h 6858001"/>
              <a:gd name="connsiteX7" fmla="*/ 8067674 w 14163674"/>
              <a:gd name="connsiteY7" fmla="*/ 6579395 h 6858001"/>
              <a:gd name="connsiteX8" fmla="*/ 11218068 w 14163674"/>
              <a:gd name="connsiteY8" fmla="*/ 3429001 h 6858001"/>
              <a:gd name="connsiteX9" fmla="*/ 8067674 w 14163674"/>
              <a:gd name="connsiteY9" fmla="*/ 278607 h 6858001"/>
              <a:gd name="connsiteX10" fmla="*/ 0 w 14163674"/>
              <a:gd name="connsiteY10" fmla="*/ 0 h 6858001"/>
              <a:gd name="connsiteX11" fmla="*/ 1971674 w 14163674"/>
              <a:gd name="connsiteY11" fmla="*/ 0 h 6858001"/>
              <a:gd name="connsiteX12" fmla="*/ 2143125 w 14163674"/>
              <a:gd name="connsiteY12" fmla="*/ 0 h 6858001"/>
              <a:gd name="connsiteX13" fmla="*/ 14163674 w 14163674"/>
              <a:gd name="connsiteY13" fmla="*/ 0 h 6858001"/>
              <a:gd name="connsiteX14" fmla="*/ 14163674 w 14163674"/>
              <a:gd name="connsiteY14" fmla="*/ 6858001 h 6858001"/>
              <a:gd name="connsiteX15" fmla="*/ 1971674 w 14163674"/>
              <a:gd name="connsiteY15" fmla="*/ 6858001 h 6858001"/>
              <a:gd name="connsiteX16" fmla="*/ 1971674 w 14163674"/>
              <a:gd name="connsiteY16" fmla="*/ 6858000 h 6858001"/>
              <a:gd name="connsiteX17" fmla="*/ 0 w 14163674"/>
              <a:gd name="connsiteY17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4163674" h="6858001">
                <a:moveTo>
                  <a:pt x="8067674" y="2239475"/>
                </a:moveTo>
                <a:cubicBezTo>
                  <a:pt x="8724631" y="2239475"/>
                  <a:pt x="9257200" y="2772044"/>
                  <a:pt x="9257200" y="3429001"/>
                </a:cubicBezTo>
                <a:cubicBezTo>
                  <a:pt x="9257200" y="4085958"/>
                  <a:pt x="8724631" y="4618527"/>
                  <a:pt x="8067674" y="4618527"/>
                </a:cubicBezTo>
                <a:cubicBezTo>
                  <a:pt x="7410717" y="4618527"/>
                  <a:pt x="6878148" y="4085958"/>
                  <a:pt x="6878148" y="3429001"/>
                </a:cubicBezTo>
                <a:cubicBezTo>
                  <a:pt x="6878148" y="2772044"/>
                  <a:pt x="7410717" y="2239475"/>
                  <a:pt x="8067674" y="2239475"/>
                </a:cubicBezTo>
                <a:close/>
                <a:moveTo>
                  <a:pt x="8067674" y="278607"/>
                </a:moveTo>
                <a:cubicBezTo>
                  <a:pt x="6327759" y="278607"/>
                  <a:pt x="4917280" y="1689086"/>
                  <a:pt x="4917280" y="3429001"/>
                </a:cubicBezTo>
                <a:cubicBezTo>
                  <a:pt x="4917280" y="5168916"/>
                  <a:pt x="6327759" y="6579395"/>
                  <a:pt x="8067674" y="6579395"/>
                </a:cubicBezTo>
                <a:cubicBezTo>
                  <a:pt x="9807589" y="6579395"/>
                  <a:pt x="11218068" y="5168916"/>
                  <a:pt x="11218068" y="3429001"/>
                </a:cubicBezTo>
                <a:cubicBezTo>
                  <a:pt x="11218068" y="1689086"/>
                  <a:pt x="9807589" y="278607"/>
                  <a:pt x="8067674" y="278607"/>
                </a:cubicBezTo>
                <a:close/>
                <a:moveTo>
                  <a:pt x="0" y="0"/>
                </a:moveTo>
                <a:lnTo>
                  <a:pt x="1971674" y="0"/>
                </a:lnTo>
                <a:lnTo>
                  <a:pt x="2143125" y="0"/>
                </a:lnTo>
                <a:lnTo>
                  <a:pt x="14163674" y="0"/>
                </a:lnTo>
                <a:lnTo>
                  <a:pt x="14163674" y="6858001"/>
                </a:lnTo>
                <a:lnTo>
                  <a:pt x="1971674" y="6858001"/>
                </a:lnTo>
                <a:lnTo>
                  <a:pt x="197167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ym typeface="+mn-ea"/>
              </a:rPr>
              <a:t>                       </a:t>
            </a:r>
            <a:r>
              <a:rPr lang="en-US" altLang="zh-CN" b="1" dirty="0" smtClean="0">
                <a:solidFill>
                  <a:schemeClr val="tx1"/>
                </a:solidFill>
                <a:sym typeface="+mn-ea"/>
              </a:rPr>
              <a:t>       </a:t>
            </a:r>
            <a:endParaRPr lang="en-US" altLang="zh-CN" b="1" dirty="0" smtClean="0">
              <a:solidFill>
                <a:schemeClr val="tx1"/>
              </a:solidFill>
              <a:sym typeface="+mn-ea"/>
            </a:endParaRPr>
          </a:p>
          <a:p>
            <a:pPr algn="ctr"/>
            <a:r>
              <a:rPr lang="en-US" altLang="zh-CN" b="1" dirty="0" smtClean="0">
                <a:solidFill>
                  <a:schemeClr val="tx1"/>
                </a:solidFill>
                <a:sym typeface="+mn-ea"/>
              </a:rPr>
              <a:t>                                </a:t>
            </a:r>
            <a:endParaRPr lang="en-US" altLang="zh-CN" b="1" dirty="0" smtClean="0">
              <a:solidFill>
                <a:schemeClr val="tx1"/>
              </a:solidFill>
              <a:sym typeface="+mn-ea"/>
            </a:endParaRPr>
          </a:p>
          <a:p>
            <a:pPr algn="ctr"/>
            <a:r>
              <a:rPr lang="en-US" altLang="zh-CN" b="1" dirty="0" smtClean="0">
                <a:solidFill>
                  <a:schemeClr val="tx1"/>
                </a:solidFill>
                <a:sym typeface="+mn-ea"/>
              </a:rPr>
              <a:t>                                </a:t>
            </a:r>
            <a:r>
              <a:rPr lang="en-US" altLang="zh-CN" sz="3600" b="1" dirty="0" smtClean="0">
                <a:solidFill>
                  <a:schemeClr val="tx1"/>
                </a:solidFill>
                <a:sym typeface="+mn-ea"/>
              </a:rPr>
              <a:t>The End</a:t>
            </a:r>
            <a:br>
              <a:rPr lang="en-US" altLang="zh-CN" sz="3600" b="1" dirty="0" smtClean="0">
                <a:solidFill>
                  <a:schemeClr val="tx1"/>
                </a:solidFill>
                <a:sym typeface="+mn-ea"/>
              </a:rPr>
            </a:br>
            <a:endParaRPr lang="en-US" altLang="zh-CN" sz="3600" b="1" dirty="0" smtClean="0">
              <a:solidFill>
                <a:schemeClr val="tx1"/>
              </a:solidFill>
              <a:sym typeface="+mn-ea"/>
            </a:endParaRPr>
          </a:p>
        </p:txBody>
      </p:sp>
      <p:sp>
        <p:nvSpPr>
          <p:cNvPr id="4" name="五边形 3"/>
          <p:cNvSpPr/>
          <p:nvPr/>
        </p:nvSpPr>
        <p:spPr>
          <a:xfrm>
            <a:off x="0" y="1350893"/>
            <a:ext cx="6015038" cy="151448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585912" y="1600302"/>
            <a:ext cx="4171951" cy="1015663"/>
          </a:xfrm>
          <a:prstGeom prst="homePlate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 smtClean="0">
                <a:solidFill>
                  <a:schemeClr val="bg1"/>
                </a:solidFill>
              </a:rPr>
              <a:t>THANKS</a:t>
            </a:r>
            <a:endParaRPr lang="zh-CN" altLang="en-US" sz="6000" b="1" dirty="0">
              <a:solidFill>
                <a:schemeClr val="bg1"/>
              </a:solidFill>
            </a:endParaRPr>
          </a:p>
        </p:txBody>
      </p:sp>
      <p:sp>
        <p:nvSpPr>
          <p:cNvPr id="6" name="文本占位符 8"/>
          <p:cNvSpPr txBox="1"/>
          <p:nvPr/>
        </p:nvSpPr>
        <p:spPr>
          <a:xfrm>
            <a:off x="2050115" y="3417895"/>
            <a:ext cx="3707748" cy="52999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 smtClean="0"/>
          </a:p>
        </p:txBody>
      </p:sp>
      <p:sp>
        <p:nvSpPr>
          <p:cNvPr id="7" name="文本占位符 8"/>
          <p:cNvSpPr txBox="1"/>
          <p:nvPr/>
        </p:nvSpPr>
        <p:spPr>
          <a:xfrm>
            <a:off x="2050115" y="5406214"/>
            <a:ext cx="4931256" cy="105250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zh-CN" altLang="en-US" sz="1400" dirty="0" smtClean="0"/>
          </a:p>
        </p:txBody>
      </p:sp>
    </p:spTree>
  </p:cSld>
  <p:clrMapOvr>
    <a:masterClrMapping/>
  </p:clrMapOvr>
  <p:transition spd="med">
    <p:zoom dir="in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95" t="1587" r="27945" b="32797"/>
          <a:stretch>
            <a:fillRect/>
          </a:stretch>
        </p:blipFill>
        <p:spPr>
          <a:xfrm>
            <a:off x="-14288" y="0"/>
            <a:ext cx="8658226" cy="685800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83366" y="-29913"/>
            <a:ext cx="5514975" cy="691782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b="1" dirty="0" smtClean="0">
                <a:solidFill>
                  <a:schemeClr val="tx1"/>
                </a:solidFill>
              </a:rPr>
              <a:t>	       </a:t>
            </a:r>
            <a:r>
              <a:rPr lang="zh-CN" altLang="en-US" sz="2000" b="1" dirty="0" smtClean="0">
                <a:solidFill>
                  <a:schemeClr val="tx1"/>
                </a:solidFill>
              </a:rPr>
              <a:t>姓名：肖艳</a:t>
            </a:r>
            <a:endParaRPr lang="en-US" altLang="zh-CN" sz="2000" b="1" dirty="0" smtClean="0">
              <a:solidFill>
                <a:schemeClr val="tx1"/>
              </a:solidFill>
            </a:endParaRPr>
          </a:p>
          <a:p>
            <a:endParaRPr lang="en-US" altLang="zh-CN" sz="2000" b="1" dirty="0" smtClean="0">
              <a:solidFill>
                <a:schemeClr val="tx1"/>
              </a:solidFill>
            </a:endParaRPr>
          </a:p>
          <a:p>
            <a:r>
              <a:rPr lang="en-US" altLang="zh-CN" sz="2000" b="1" dirty="0" smtClean="0">
                <a:solidFill>
                  <a:schemeClr val="tx1"/>
                </a:solidFill>
              </a:rPr>
              <a:t>	       </a:t>
            </a:r>
            <a:r>
              <a:rPr lang="zh-CN" altLang="en-US" sz="2000" b="1" dirty="0" smtClean="0">
                <a:solidFill>
                  <a:schemeClr val="tx1"/>
                </a:solidFill>
              </a:rPr>
              <a:t>性别：女</a:t>
            </a:r>
            <a:endParaRPr lang="en-US" altLang="zh-CN" sz="2000" b="1" dirty="0" smtClean="0">
              <a:solidFill>
                <a:schemeClr val="tx1"/>
              </a:solidFill>
            </a:endParaRPr>
          </a:p>
          <a:p>
            <a:endParaRPr lang="en-US" altLang="zh-CN" sz="2000" b="1" dirty="0" smtClean="0">
              <a:solidFill>
                <a:schemeClr val="tx1"/>
              </a:solidFill>
            </a:endParaRPr>
          </a:p>
          <a:p>
            <a:r>
              <a:rPr lang="en-US" altLang="zh-CN" sz="2000" b="1" dirty="0" smtClean="0">
                <a:solidFill>
                  <a:schemeClr val="tx1"/>
                </a:solidFill>
              </a:rPr>
              <a:t>	       </a:t>
            </a:r>
            <a:r>
              <a:rPr lang="zh-CN" altLang="en-US" sz="2000" b="1" dirty="0" smtClean="0">
                <a:solidFill>
                  <a:schemeClr val="tx1"/>
                </a:solidFill>
              </a:rPr>
              <a:t>学校：乐山师范学院</a:t>
            </a:r>
            <a:endParaRPr lang="en-US" altLang="zh-CN" sz="2000" b="1" dirty="0" smtClean="0">
              <a:solidFill>
                <a:schemeClr val="tx1"/>
              </a:solidFill>
            </a:endParaRPr>
          </a:p>
          <a:p>
            <a:endParaRPr lang="en-US" altLang="zh-CN" sz="2000" b="1" dirty="0" smtClean="0">
              <a:solidFill>
                <a:schemeClr val="tx1"/>
              </a:solidFill>
            </a:endParaRPr>
          </a:p>
          <a:p>
            <a:r>
              <a:rPr lang="en-US" altLang="zh-CN" sz="2000" b="1" dirty="0" smtClean="0">
                <a:solidFill>
                  <a:schemeClr val="tx1"/>
                </a:solidFill>
              </a:rPr>
              <a:t>	       </a:t>
            </a:r>
            <a:r>
              <a:rPr lang="zh-CN" altLang="en-US" sz="2000" b="1" dirty="0" smtClean="0">
                <a:solidFill>
                  <a:schemeClr val="tx1"/>
                </a:solidFill>
              </a:rPr>
              <a:t>专业：信息与计算科学</a:t>
            </a:r>
            <a:endParaRPr lang="en-US" altLang="zh-CN" sz="2000" b="1" dirty="0" smtClean="0">
              <a:solidFill>
                <a:schemeClr val="tx1"/>
              </a:solidFill>
            </a:endParaRPr>
          </a:p>
          <a:p>
            <a:endParaRPr lang="en-US" altLang="zh-CN" sz="2000" b="1" dirty="0">
              <a:solidFill>
                <a:schemeClr val="tx1"/>
              </a:solidFill>
            </a:endParaRPr>
          </a:p>
          <a:p>
            <a:r>
              <a:rPr lang="en-US" altLang="zh-CN" sz="2000" b="1" dirty="0" smtClean="0">
                <a:solidFill>
                  <a:schemeClr val="tx1"/>
                </a:solidFill>
              </a:rPr>
              <a:t>	       </a:t>
            </a:r>
            <a:r>
              <a:rPr lang="zh-CN" altLang="en-US" sz="2000" b="1" dirty="0" smtClean="0">
                <a:solidFill>
                  <a:schemeClr val="tx1"/>
                </a:solidFill>
              </a:rPr>
              <a:t>爱好：电影，运动</a:t>
            </a:r>
            <a:endParaRPr lang="en-US" altLang="zh-CN" sz="2000" b="1" dirty="0" smtClean="0">
              <a:solidFill>
                <a:schemeClr val="tx1"/>
              </a:solidFill>
            </a:endParaRPr>
          </a:p>
          <a:p>
            <a:pPr algn="ctr"/>
            <a:endParaRPr lang="zh-CN" altLang="en-US" sz="2000" b="1" dirty="0">
              <a:solidFill>
                <a:schemeClr val="tx1"/>
              </a:solidFill>
            </a:endParaRPr>
          </a:p>
        </p:txBody>
      </p:sp>
      <p:sp>
        <p:nvSpPr>
          <p:cNvPr id="4" name="文本占位符 8"/>
          <p:cNvSpPr txBox="1"/>
          <p:nvPr/>
        </p:nvSpPr>
        <p:spPr>
          <a:xfrm>
            <a:off x="1422137" y="842963"/>
            <a:ext cx="3261250" cy="5032997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 smtClean="0"/>
          </a:p>
        </p:txBody>
      </p:sp>
      <p:sp>
        <p:nvSpPr>
          <p:cNvPr id="5" name="矩形 4"/>
          <p:cNvSpPr/>
          <p:nvPr/>
        </p:nvSpPr>
        <p:spPr>
          <a:xfrm>
            <a:off x="1195383" y="540247"/>
            <a:ext cx="3690942" cy="5717678"/>
          </a:xfrm>
          <a:prstGeom prst="rect">
            <a:avLst/>
          </a:prstGeom>
          <a:noFill/>
          <a:ln w="3810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6" name="矩形 5"/>
          <p:cNvSpPr/>
          <p:nvPr/>
        </p:nvSpPr>
        <p:spPr>
          <a:xfrm>
            <a:off x="8643938" y="0"/>
            <a:ext cx="354806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7" name="文本占位符 6"/>
          <p:cNvSpPr txBox="1"/>
          <p:nvPr/>
        </p:nvSpPr>
        <p:spPr>
          <a:xfrm>
            <a:off x="9121775" y="758825"/>
            <a:ext cx="2665730" cy="471995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8644255" y="2276475"/>
            <a:ext cx="3547745" cy="3599815"/>
            <a:chOff x="8504650" y="1989190"/>
            <a:chExt cx="3600000" cy="3600000"/>
          </a:xfrm>
        </p:grpSpPr>
        <p:sp>
          <p:nvSpPr>
            <p:cNvPr id="11" name="椭圆 10"/>
            <p:cNvSpPr/>
            <p:nvPr/>
          </p:nvSpPr>
          <p:spPr>
            <a:xfrm>
              <a:off x="8504650" y="1989190"/>
              <a:ext cx="3600000" cy="3600000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2" name="文本占位符 8"/>
            <p:cNvSpPr txBox="1"/>
            <p:nvPr/>
          </p:nvSpPr>
          <p:spPr>
            <a:xfrm>
              <a:off x="9088863" y="3247910"/>
              <a:ext cx="2431574" cy="657225"/>
            </a:xfrm>
            <a:prstGeom prst="rect">
              <a:avLst/>
            </a:prstGeom>
          </p:spPr>
          <p:txBody>
            <a:bodyPr/>
            <a:lstStyle>
              <a:lvl1pPr marL="0" marR="0" indent="0" algn="l" defTabSz="914400" rtl="0" eaLnBrk="1" fontAlgn="auto" latinLnBrk="0" hangingPunct="1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90000"/>
                </a:lnSpc>
              </a:pPr>
              <a:r>
                <a:rPr lang="zh-CN" altLang="en-US" sz="4000" b="1" dirty="0"/>
                <a:t>作者简介</a:t>
              </a:r>
              <a:endParaRPr lang="zh-CN" altLang="en-US" sz="4000" b="1" dirty="0"/>
            </a:p>
            <a:p>
              <a:pPr algn="ctr"/>
              <a:endParaRPr lang="zh-CN" altLang="en-US" b="1" dirty="0"/>
            </a:p>
            <a:p>
              <a:pPr algn="ctr"/>
              <a:endParaRPr lang="zh-CN" altLang="en-US" dirty="0" smtClean="0"/>
            </a:p>
          </p:txBody>
        </p:sp>
        <p:sp>
          <p:nvSpPr>
            <p:cNvPr id="13" name="椭圆 12"/>
            <p:cNvSpPr/>
            <p:nvPr/>
          </p:nvSpPr>
          <p:spPr>
            <a:xfrm>
              <a:off x="8773721" y="2045593"/>
              <a:ext cx="3061858" cy="3061860"/>
            </a:xfrm>
            <a:prstGeom prst="ellipse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" t="-14" r="18199" b="30609"/>
          <a:stretch>
            <a:fillRect/>
          </a:stretch>
        </p:blipFill>
        <p:spPr>
          <a:xfrm flipH="1">
            <a:off x="0" y="-1"/>
            <a:ext cx="12192000" cy="685800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625213" y="735155"/>
            <a:ext cx="8707922" cy="5387687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" name="矩形 3"/>
          <p:cNvSpPr/>
          <p:nvPr/>
        </p:nvSpPr>
        <p:spPr>
          <a:xfrm>
            <a:off x="2861681" y="1195505"/>
            <a:ext cx="8097264" cy="8728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5" name="文本占位符 6"/>
          <p:cNvSpPr txBox="1"/>
          <p:nvPr/>
        </p:nvSpPr>
        <p:spPr>
          <a:xfrm>
            <a:off x="3317529" y="1291910"/>
            <a:ext cx="7475884" cy="652463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 smtClean="0">
                <a:sym typeface="+mn-ea"/>
              </a:rPr>
              <a:t>项目概述</a:t>
            </a:r>
            <a:endParaRPr lang="zh-CN" altLang="en-US" dirty="0"/>
          </a:p>
        </p:txBody>
      </p:sp>
      <p:sp>
        <p:nvSpPr>
          <p:cNvPr id="6" name="文本占位符 8"/>
          <p:cNvSpPr txBox="1"/>
          <p:nvPr/>
        </p:nvSpPr>
        <p:spPr>
          <a:xfrm>
            <a:off x="3572596" y="2502083"/>
            <a:ext cx="6188420" cy="259836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zh-CN" b="1" dirty="0">
                <a:sym typeface="+mn-ea"/>
              </a:rPr>
              <a:t>本项目是查询某个城市未来五天的天气情况，其中包括当天时间，天气气温，最高温度，当天气压</a:t>
            </a:r>
            <a:r>
              <a:rPr lang="zh-CN" altLang="zh-CN" b="1" dirty="0" smtClean="0">
                <a:sym typeface="+mn-ea"/>
              </a:rPr>
              <a:t>以及天气</a:t>
            </a:r>
            <a:r>
              <a:rPr lang="zh-CN" altLang="zh-CN" b="1" dirty="0">
                <a:sym typeface="+mn-ea"/>
              </a:rPr>
              <a:t>情况</a:t>
            </a:r>
            <a:endParaRPr lang="zh-CN" altLang="en-US" dirty="0" smtClean="0"/>
          </a:p>
        </p:txBody>
      </p:sp>
      <p:sp>
        <p:nvSpPr>
          <p:cNvPr id="7" name="矩形 6"/>
          <p:cNvSpPr/>
          <p:nvPr/>
        </p:nvSpPr>
        <p:spPr>
          <a:xfrm>
            <a:off x="3247447" y="2284816"/>
            <a:ext cx="6896682" cy="2964320"/>
          </a:xfrm>
          <a:prstGeom prst="rect">
            <a:avLst/>
          </a:prstGeom>
          <a:noFill/>
          <a:ln w="3810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6520" y="3766976"/>
            <a:ext cx="2376650" cy="1983898"/>
          </a:xfrm>
          <a:prstGeom prst="rect">
            <a:avLst/>
          </a:prstGeom>
        </p:spPr>
      </p:pic>
    </p:spTree>
  </p:cSld>
  <p:clrMapOvr>
    <a:masterClrMapping/>
  </p:clrMapOvr>
  <p:transition spd="slow">
    <p:plus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" t="-14" r="18199" b="30609"/>
          <a:stretch>
            <a:fillRect/>
          </a:stretch>
        </p:blipFill>
        <p:spPr>
          <a:xfrm flipH="1">
            <a:off x="0" y="-1"/>
            <a:ext cx="12192000" cy="685800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625213" y="735155"/>
            <a:ext cx="8707922" cy="5387687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" name="矩形 3"/>
          <p:cNvSpPr/>
          <p:nvPr/>
        </p:nvSpPr>
        <p:spPr>
          <a:xfrm>
            <a:off x="2861681" y="1195505"/>
            <a:ext cx="8097264" cy="8728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5" name="文本占位符 6"/>
          <p:cNvSpPr txBox="1"/>
          <p:nvPr/>
        </p:nvSpPr>
        <p:spPr>
          <a:xfrm>
            <a:off x="3317529" y="1291910"/>
            <a:ext cx="7475884" cy="652463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 smtClean="0">
                <a:sym typeface="+mn-ea"/>
              </a:rPr>
              <a:t>设计此项目的原因</a:t>
            </a:r>
            <a:endParaRPr lang="zh-CN" altLang="en-US" dirty="0"/>
          </a:p>
        </p:txBody>
      </p:sp>
      <p:sp>
        <p:nvSpPr>
          <p:cNvPr id="6" name="文本占位符 8"/>
          <p:cNvSpPr txBox="1"/>
          <p:nvPr/>
        </p:nvSpPr>
        <p:spPr>
          <a:xfrm>
            <a:off x="3572596" y="2502083"/>
            <a:ext cx="6188420" cy="259836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zh-CN" b="1" dirty="0">
                <a:sym typeface="+mn-ea"/>
              </a:rPr>
              <a:t>全球天气变化无常，人们对当今天气的研究可谓是下了很大功夫，因为着实是不能精确的</a:t>
            </a:r>
            <a:r>
              <a:rPr lang="zh-CN" altLang="zh-CN" b="1" dirty="0" smtClean="0">
                <a:sym typeface="+mn-ea"/>
              </a:rPr>
              <a:t>预测</a:t>
            </a:r>
            <a:r>
              <a:rPr lang="zh-CN" altLang="en-US" b="1" dirty="0" smtClean="0">
                <a:sym typeface="+mn-ea"/>
              </a:rPr>
              <a:t>到</a:t>
            </a:r>
            <a:r>
              <a:rPr lang="zh-CN" altLang="zh-CN" b="1" dirty="0" smtClean="0">
                <a:sym typeface="+mn-ea"/>
              </a:rPr>
              <a:t>天气</a:t>
            </a:r>
            <a:r>
              <a:rPr lang="zh-CN" altLang="zh-CN" b="1" dirty="0">
                <a:sym typeface="+mn-ea"/>
              </a:rPr>
              <a:t>，所以人们一直很关注</a:t>
            </a:r>
            <a:r>
              <a:rPr lang="zh-CN" altLang="zh-CN" b="1" dirty="0" smtClean="0">
                <a:sym typeface="+mn-ea"/>
              </a:rPr>
              <a:t>天气</a:t>
            </a:r>
            <a:r>
              <a:rPr lang="zh-CN" altLang="en-US" b="1" dirty="0" smtClean="0">
                <a:sym typeface="+mn-ea"/>
              </a:rPr>
              <a:t>研究</a:t>
            </a:r>
            <a:endParaRPr lang="zh-CN" altLang="en-US" dirty="0" smtClean="0"/>
          </a:p>
        </p:txBody>
      </p:sp>
      <p:sp>
        <p:nvSpPr>
          <p:cNvPr id="7" name="矩形 6"/>
          <p:cNvSpPr/>
          <p:nvPr/>
        </p:nvSpPr>
        <p:spPr>
          <a:xfrm>
            <a:off x="3247447" y="2284816"/>
            <a:ext cx="6896682" cy="2964320"/>
          </a:xfrm>
          <a:prstGeom prst="rect">
            <a:avLst/>
          </a:prstGeom>
          <a:noFill/>
          <a:ln w="3810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6520" y="3766976"/>
            <a:ext cx="2376650" cy="1983898"/>
          </a:xfrm>
          <a:prstGeom prst="rect">
            <a:avLst/>
          </a:prstGeom>
        </p:spPr>
      </p:pic>
    </p:spTree>
  </p:cSld>
  <p:clrMapOvr>
    <a:masterClrMapping/>
  </p:clrMapOvr>
  <p:transition spd="slow">
    <p:comb dir="vert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05" t="211" r="4115" b="34173"/>
          <a:stretch>
            <a:fillRect/>
          </a:stretch>
        </p:blipFill>
        <p:spPr>
          <a:xfrm>
            <a:off x="0" y="-1"/>
            <a:ext cx="12196482" cy="685800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" y="2164747"/>
            <a:ext cx="12196481" cy="409256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" name="文本占位符 8"/>
          <p:cNvSpPr txBox="1"/>
          <p:nvPr/>
        </p:nvSpPr>
        <p:spPr>
          <a:xfrm>
            <a:off x="5808965" y="2907505"/>
            <a:ext cx="5510417" cy="268655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u="sng" dirty="0">
                <a:sym typeface="+mn-ea"/>
                <a:hlinkClick r:id="rId2"/>
              </a:rPr>
              <a:t>http://api.openweathermap.org/data/2.5/forecast?q={},cn&amp;mode=json&amp;lang=zh_cn&amp;&amp;APPID=6a67ed641c0fda8b69715c43518b6996&amp;units=metric</a:t>
            </a:r>
            <a:endParaRPr lang="zh-CN" altLang="zh-CN" dirty="0"/>
          </a:p>
          <a:p>
            <a:endParaRPr lang="zh-CN" altLang="en-US" dirty="0" smtClean="0"/>
          </a:p>
        </p:txBody>
      </p:sp>
      <p:sp>
        <p:nvSpPr>
          <p:cNvPr id="5" name="矩形 4"/>
          <p:cNvSpPr/>
          <p:nvPr/>
        </p:nvSpPr>
        <p:spPr>
          <a:xfrm>
            <a:off x="869977" y="0"/>
            <a:ext cx="358772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6" name="文本占位符 6"/>
          <p:cNvSpPr txBox="1"/>
          <p:nvPr/>
        </p:nvSpPr>
        <p:spPr>
          <a:xfrm>
            <a:off x="1071485" y="370198"/>
            <a:ext cx="3159435" cy="1444643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 smtClean="0">
                <a:sym typeface="+mn-ea"/>
              </a:rPr>
              <a:t>天气数据来源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5327677" y="2629952"/>
            <a:ext cx="6316636" cy="3181282"/>
          </a:xfrm>
          <a:prstGeom prst="rect">
            <a:avLst/>
          </a:prstGeom>
          <a:noFill/>
          <a:ln w="3810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8" name="文本占位符 8"/>
          <p:cNvSpPr txBox="1"/>
          <p:nvPr/>
        </p:nvSpPr>
        <p:spPr>
          <a:xfrm>
            <a:off x="1691640" y="3693160"/>
            <a:ext cx="1918335" cy="75311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 smtClean="0">
                <a:sym typeface="+mn-ea"/>
              </a:rPr>
              <a:t>右方是网址哟</a:t>
            </a:r>
            <a:endParaRPr lang="zh-CN" altLang="en-US" b="1" dirty="0" smtClean="0">
              <a:sym typeface="+mn-ea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1138087" y="2629952"/>
            <a:ext cx="2880000" cy="2880000"/>
          </a:xfrm>
          <a:prstGeom prst="ellipse">
            <a:avLst/>
          </a:prstGeom>
          <a:noFill/>
          <a:ln w="28575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058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剪去对角的矩形 1"/>
          <p:cNvSpPr/>
          <p:nvPr/>
        </p:nvSpPr>
        <p:spPr>
          <a:xfrm>
            <a:off x="0" y="0"/>
            <a:ext cx="12192000" cy="68580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sym typeface="+mn-ea"/>
              </a:rPr>
              <a:t>项目展示</a:t>
            </a:r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768850" y="1196937"/>
            <a:ext cx="5473779" cy="1062033"/>
            <a:chOff x="1768850" y="1196937"/>
            <a:chExt cx="5473779" cy="1062033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8850" y="1196937"/>
              <a:ext cx="1051448" cy="1062033"/>
            </a:xfrm>
            <a:prstGeom prst="rect">
              <a:avLst/>
            </a:prstGeom>
          </p:spPr>
        </p:pic>
        <p:sp>
          <p:nvSpPr>
            <p:cNvPr id="5" name="文本框 4"/>
            <p:cNvSpPr txBox="1"/>
            <p:nvPr/>
          </p:nvSpPr>
          <p:spPr>
            <a:xfrm>
              <a:off x="1982637" y="1435566"/>
              <a:ext cx="6751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 smtClean="0"/>
                <a:t>1</a:t>
              </a:r>
              <a:endParaRPr lang="zh-CN" altLang="en-US" sz="3200" b="1" dirty="0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813798" y="1401722"/>
              <a:ext cx="4428831" cy="726622"/>
              <a:chOff x="2813798" y="1401722"/>
              <a:chExt cx="4428831" cy="726622"/>
            </a:xfrm>
          </p:grpSpPr>
          <p:sp>
            <p:nvSpPr>
              <p:cNvPr id="7" name="文本占位符 6"/>
              <p:cNvSpPr txBox="1"/>
              <p:nvPr/>
            </p:nvSpPr>
            <p:spPr>
              <a:xfrm>
                <a:off x="2813798" y="1401722"/>
                <a:ext cx="4428831" cy="652463"/>
              </a:xfrm>
              <a:prstGeom prst="rect">
                <a:avLst/>
              </a:prstGeom>
            </p:spPr>
            <p:txBody>
              <a:bodyPr anchor="ctr"/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Tx/>
                  <a:buNone/>
                  <a:defRPr sz="32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b="1" dirty="0" smtClean="0">
                    <a:sym typeface="+mn-ea"/>
                    <a:hlinkClick r:id="rId3" action="ppaction://hlinksldjump"/>
                  </a:rPr>
                  <a:t>部分代码展示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" name="直接连接符 7"/>
              <p:cNvCxnSpPr/>
              <p:nvPr/>
            </p:nvCxnSpPr>
            <p:spPr>
              <a:xfrm>
                <a:off x="2869925" y="2128344"/>
                <a:ext cx="4372704" cy="0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" name="组合 8"/>
          <p:cNvGrpSpPr/>
          <p:nvPr/>
        </p:nvGrpSpPr>
        <p:grpSpPr>
          <a:xfrm>
            <a:off x="3420462" y="2774120"/>
            <a:ext cx="5473779" cy="1062033"/>
            <a:chOff x="1768850" y="1196937"/>
            <a:chExt cx="5473779" cy="1062033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8850" y="1196937"/>
              <a:ext cx="1051448" cy="1062033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982637" y="1435566"/>
              <a:ext cx="6751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 smtClean="0"/>
                <a:t>2</a:t>
              </a:r>
              <a:endParaRPr lang="zh-CN" altLang="en-US" sz="3200" b="1" dirty="0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2813798" y="1401722"/>
              <a:ext cx="4428831" cy="726622"/>
              <a:chOff x="2813798" y="1401722"/>
              <a:chExt cx="4428831" cy="726622"/>
            </a:xfrm>
          </p:grpSpPr>
          <p:sp>
            <p:nvSpPr>
              <p:cNvPr id="13" name="文本占位符 6"/>
              <p:cNvSpPr txBox="1"/>
              <p:nvPr/>
            </p:nvSpPr>
            <p:spPr>
              <a:xfrm>
                <a:off x="2813798" y="1401722"/>
                <a:ext cx="4428831" cy="652463"/>
              </a:xfrm>
              <a:prstGeom prst="rect">
                <a:avLst/>
              </a:prstGeom>
            </p:spPr>
            <p:txBody>
              <a:bodyPr anchor="ctr"/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Tx/>
                  <a:buNone/>
                  <a:defRPr sz="32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b="1" dirty="0" smtClean="0">
                    <a:sym typeface="+mn-ea"/>
                    <a:hlinkClick r:id="rId4" action="ppaction://hlinksldjump"/>
                  </a:rPr>
                  <a:t>结果图片展示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4" name="直接连接符 13"/>
              <p:cNvCxnSpPr/>
              <p:nvPr/>
            </p:nvCxnSpPr>
            <p:spPr>
              <a:xfrm>
                <a:off x="2869925" y="2128344"/>
                <a:ext cx="4372704" cy="0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" name="组合 14"/>
          <p:cNvGrpSpPr/>
          <p:nvPr/>
        </p:nvGrpSpPr>
        <p:grpSpPr>
          <a:xfrm>
            <a:off x="5056277" y="4334897"/>
            <a:ext cx="5473779" cy="1062033"/>
            <a:chOff x="1768850" y="1196937"/>
            <a:chExt cx="5473779" cy="1062033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8850" y="1196937"/>
              <a:ext cx="1051448" cy="1062033"/>
            </a:xfrm>
            <a:prstGeom prst="rect">
              <a:avLst/>
            </a:prstGeom>
          </p:spPr>
        </p:pic>
        <p:sp>
          <p:nvSpPr>
            <p:cNvPr id="17" name="文本框 16"/>
            <p:cNvSpPr txBox="1"/>
            <p:nvPr/>
          </p:nvSpPr>
          <p:spPr>
            <a:xfrm>
              <a:off x="1982637" y="1435566"/>
              <a:ext cx="6751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 smtClean="0"/>
                <a:t>3</a:t>
              </a:r>
              <a:endParaRPr lang="zh-CN" altLang="en-US" sz="3200" b="1" dirty="0"/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2813798" y="1401722"/>
              <a:ext cx="4428831" cy="726622"/>
              <a:chOff x="2813798" y="1401722"/>
              <a:chExt cx="4428831" cy="726622"/>
            </a:xfrm>
          </p:grpSpPr>
          <p:sp>
            <p:nvSpPr>
              <p:cNvPr id="19" name="文本占位符 6"/>
              <p:cNvSpPr txBox="1"/>
              <p:nvPr/>
            </p:nvSpPr>
            <p:spPr>
              <a:xfrm>
                <a:off x="2813798" y="1401722"/>
                <a:ext cx="4428831" cy="652463"/>
              </a:xfrm>
              <a:prstGeom prst="rect">
                <a:avLst/>
              </a:prstGeom>
            </p:spPr>
            <p:txBody>
              <a:bodyPr anchor="ctr"/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Tx/>
                  <a:buNone/>
                  <a:defRPr sz="3200" kern="12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b="1" dirty="0" smtClean="0">
                    <a:sym typeface="+mn-ea"/>
                    <a:hlinkClick r:id="rId5" action="ppaction://hlinksldjump"/>
                  </a:rPr>
                  <a:t>生成</a:t>
                </a:r>
                <a:r>
                  <a:rPr lang="en-US" altLang="zh-CN" b="1" dirty="0" smtClean="0">
                    <a:sym typeface="+mn-ea"/>
                    <a:hlinkClick r:id="rId5" action="ppaction://hlinksldjump"/>
                  </a:rPr>
                  <a:t>exe</a:t>
                </a:r>
                <a:r>
                  <a:rPr lang="zh-CN" altLang="en-US" b="1" dirty="0" smtClean="0">
                    <a:sym typeface="+mn-ea"/>
                    <a:hlinkClick r:id="rId5" action="ppaction://hlinksldjump"/>
                  </a:rPr>
                  <a:t>文件展示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0" name="直接连接符 19"/>
              <p:cNvCxnSpPr/>
              <p:nvPr/>
            </p:nvCxnSpPr>
            <p:spPr>
              <a:xfrm>
                <a:off x="2869925" y="2128344"/>
                <a:ext cx="4372704" cy="0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05" t="211" r="4115" b="34173"/>
          <a:stretch>
            <a:fillRect/>
          </a:stretch>
        </p:blipFill>
        <p:spPr>
          <a:xfrm>
            <a:off x="0" y="-1"/>
            <a:ext cx="12196482" cy="685800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869977" y="378064"/>
            <a:ext cx="10450687" cy="1370054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7" name="矩形 6"/>
          <p:cNvSpPr/>
          <p:nvPr/>
        </p:nvSpPr>
        <p:spPr>
          <a:xfrm>
            <a:off x="1375704" y="614286"/>
            <a:ext cx="9520008" cy="8728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8" name="文本占位符 6"/>
          <p:cNvSpPr txBox="1"/>
          <p:nvPr/>
        </p:nvSpPr>
        <p:spPr>
          <a:xfrm>
            <a:off x="1492624" y="710691"/>
            <a:ext cx="9252280" cy="652463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 smtClean="0">
                <a:sym typeface="+mn-ea"/>
              </a:rPr>
              <a:t>部分代码展示</a:t>
            </a:r>
            <a:endParaRPr lang="zh-CN" altLang="en-US" dirty="0"/>
          </a:p>
        </p:txBody>
      </p:sp>
      <p:grpSp>
        <p:nvGrpSpPr>
          <p:cNvPr id="12" name="组合 11"/>
          <p:cNvGrpSpPr/>
          <p:nvPr/>
        </p:nvGrpSpPr>
        <p:grpSpPr>
          <a:xfrm>
            <a:off x="869977" y="2164747"/>
            <a:ext cx="4895103" cy="4092565"/>
            <a:chOff x="869977" y="2164747"/>
            <a:chExt cx="4895103" cy="4092565"/>
          </a:xfrm>
        </p:grpSpPr>
        <p:sp>
          <p:nvSpPr>
            <p:cNvPr id="3" name="矩形 2"/>
            <p:cNvSpPr/>
            <p:nvPr/>
          </p:nvSpPr>
          <p:spPr>
            <a:xfrm>
              <a:off x="869977" y="2164747"/>
              <a:ext cx="4895103" cy="4092565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5" name="文本占位符 8"/>
            <p:cNvSpPr txBox="1"/>
            <p:nvPr/>
          </p:nvSpPr>
          <p:spPr>
            <a:xfrm>
              <a:off x="1389150" y="2733535"/>
              <a:ext cx="3856755" cy="2895745"/>
            </a:xfrm>
            <a:prstGeom prst="rect">
              <a:avLst/>
            </a:prstGeom>
          </p:spPr>
          <p:txBody>
            <a:bodyPr/>
            <a:lstStyle>
              <a:lvl1pPr marL="0" marR="0" indent="0" algn="l" defTabSz="914400" rtl="0" eaLnBrk="1" fontAlgn="auto" latinLnBrk="0" hangingPunct="1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 smtClean="0"/>
            </a:p>
          </p:txBody>
        </p:sp>
        <p:sp>
          <p:nvSpPr>
            <p:cNvPr id="9" name="矩形 8"/>
            <p:cNvSpPr/>
            <p:nvPr/>
          </p:nvSpPr>
          <p:spPr>
            <a:xfrm>
              <a:off x="1128713" y="2457452"/>
              <a:ext cx="4421030" cy="3429001"/>
            </a:xfrm>
            <a:prstGeom prst="rect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425561" y="2135538"/>
            <a:ext cx="4895103" cy="4092565"/>
            <a:chOff x="6425561" y="2164748"/>
            <a:chExt cx="4895103" cy="4092565"/>
          </a:xfrm>
        </p:grpSpPr>
        <p:sp>
          <p:nvSpPr>
            <p:cNvPr id="4" name="矩形 3"/>
            <p:cNvSpPr/>
            <p:nvPr/>
          </p:nvSpPr>
          <p:spPr>
            <a:xfrm>
              <a:off x="6425561" y="2164748"/>
              <a:ext cx="4895103" cy="4092565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0" name="文本占位符 8"/>
            <p:cNvSpPr txBox="1"/>
            <p:nvPr/>
          </p:nvSpPr>
          <p:spPr>
            <a:xfrm>
              <a:off x="6924070" y="2733535"/>
              <a:ext cx="3856755" cy="2895745"/>
            </a:xfrm>
            <a:prstGeom prst="rect">
              <a:avLst/>
            </a:prstGeom>
          </p:spPr>
          <p:txBody>
            <a:bodyPr/>
            <a:lstStyle>
              <a:lvl1pPr marL="0" marR="0" indent="0" algn="l" defTabSz="914400" rtl="0" eaLnBrk="1" fontAlgn="auto" latinLnBrk="0" hangingPunct="1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 smtClean="0"/>
            </a:p>
          </p:txBody>
        </p:sp>
        <p:sp>
          <p:nvSpPr>
            <p:cNvPr id="11" name="矩形 10"/>
            <p:cNvSpPr/>
            <p:nvPr/>
          </p:nvSpPr>
          <p:spPr>
            <a:xfrm>
              <a:off x="6663633" y="2457452"/>
              <a:ext cx="4421030" cy="3429001"/>
            </a:xfrm>
            <a:prstGeom prst="rect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2100" y="2448560"/>
            <a:ext cx="4420235" cy="3407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Grp="1"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030" y="2479040"/>
            <a:ext cx="4403725" cy="3407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左箭头 13">
            <a:hlinkClick r:id="rId4" action="ppaction://hlinksldjump"/>
          </p:cNvPr>
          <p:cNvSpPr/>
          <p:nvPr/>
        </p:nvSpPr>
        <p:spPr>
          <a:xfrm>
            <a:off x="10284471" y="1055330"/>
            <a:ext cx="460831" cy="432048"/>
          </a:xfrm>
          <a:prstGeom prst="lef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95" t="1587" r="27945" b="32797"/>
          <a:stretch>
            <a:fillRect/>
          </a:stretch>
        </p:blipFill>
        <p:spPr>
          <a:xfrm>
            <a:off x="-14288" y="0"/>
            <a:ext cx="8658226" cy="685800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95275" y="-59826"/>
            <a:ext cx="5514975" cy="691782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占位符 8"/>
          <p:cNvSpPr txBox="1"/>
          <p:nvPr/>
        </p:nvSpPr>
        <p:spPr>
          <a:xfrm>
            <a:off x="1422137" y="842963"/>
            <a:ext cx="3261250" cy="5032997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 smtClean="0"/>
          </a:p>
        </p:txBody>
      </p:sp>
      <p:sp>
        <p:nvSpPr>
          <p:cNvPr id="5" name="矩形 4"/>
          <p:cNvSpPr/>
          <p:nvPr/>
        </p:nvSpPr>
        <p:spPr>
          <a:xfrm>
            <a:off x="1195383" y="540247"/>
            <a:ext cx="3690942" cy="5717678"/>
          </a:xfrm>
          <a:prstGeom prst="rect">
            <a:avLst/>
          </a:prstGeom>
          <a:noFill/>
          <a:ln w="3810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6" name="矩形 5"/>
          <p:cNvSpPr/>
          <p:nvPr/>
        </p:nvSpPr>
        <p:spPr>
          <a:xfrm>
            <a:off x="8643938" y="0"/>
            <a:ext cx="354806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7" name="文本占位符 6"/>
          <p:cNvSpPr txBox="1"/>
          <p:nvPr/>
        </p:nvSpPr>
        <p:spPr>
          <a:xfrm>
            <a:off x="10014267" y="758825"/>
            <a:ext cx="1064578" cy="471995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 smtClean="0">
                <a:sym typeface="+mn-ea"/>
              </a:rPr>
              <a:t>结果图片展示</a:t>
            </a:r>
            <a:endParaRPr lang="zh-CN" altLang="en-US" dirty="0"/>
          </a:p>
        </p:txBody>
      </p:sp>
      <p:pic>
        <p:nvPicPr>
          <p:cNvPr id="8" name="内容占位符 3"/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770" y="590550"/>
            <a:ext cx="3691255" cy="5717540"/>
          </a:xfrm>
          <a:prstGeom prst="rect">
            <a:avLst/>
          </a:prstGeom>
        </p:spPr>
      </p:pic>
      <p:sp>
        <p:nvSpPr>
          <p:cNvPr id="9" name="左箭头 8">
            <a:hlinkClick r:id="rId3" action="ppaction://hlinksldjump"/>
          </p:cNvPr>
          <p:cNvSpPr/>
          <p:nvPr/>
        </p:nvSpPr>
        <p:spPr>
          <a:xfrm>
            <a:off x="8983991" y="5876250"/>
            <a:ext cx="460831" cy="432048"/>
          </a:xfrm>
          <a:prstGeom prst="lef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8" t="5116" r="21672" b="29268"/>
          <a:stretch>
            <a:fillRect/>
          </a:stretch>
        </p:blipFill>
        <p:spPr>
          <a:xfrm flipH="1">
            <a:off x="0" y="-1"/>
            <a:ext cx="12196482" cy="6858001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3071813" y="585788"/>
            <a:ext cx="8643937" cy="5886450"/>
            <a:chOff x="683551" y="827857"/>
            <a:chExt cx="3600000" cy="2601142"/>
          </a:xfrm>
        </p:grpSpPr>
        <p:sp>
          <p:nvSpPr>
            <p:cNvPr id="10" name="剪去对角的矩形 9"/>
            <p:cNvSpPr/>
            <p:nvPr/>
          </p:nvSpPr>
          <p:spPr>
            <a:xfrm>
              <a:off x="683551" y="827857"/>
              <a:ext cx="3600000" cy="2601142"/>
            </a:xfrm>
            <a:prstGeom prst="snip2Diag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3" name="文本占位符 8"/>
            <p:cNvSpPr txBox="1"/>
            <p:nvPr/>
          </p:nvSpPr>
          <p:spPr>
            <a:xfrm>
              <a:off x="1096743" y="1180767"/>
              <a:ext cx="2773616" cy="1895322"/>
            </a:xfrm>
            <a:prstGeom prst="rect">
              <a:avLst/>
            </a:prstGeom>
          </p:spPr>
          <p:txBody>
            <a:bodyPr/>
            <a:lstStyle>
              <a:lvl1pPr marL="0" marR="0" indent="0" algn="l" defTabSz="914400" rtl="0" eaLnBrk="1" fontAlgn="auto" latinLnBrk="0" hangingPunct="1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 smtClean="0"/>
            </a:p>
          </p:txBody>
        </p:sp>
        <p:sp>
          <p:nvSpPr>
            <p:cNvPr id="14" name="矩形 13"/>
            <p:cNvSpPr/>
            <p:nvPr/>
          </p:nvSpPr>
          <p:spPr>
            <a:xfrm>
              <a:off x="951806" y="1126404"/>
              <a:ext cx="3075796" cy="2004049"/>
            </a:xfrm>
            <a:prstGeom prst="rect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pic>
        <p:nvPicPr>
          <p:cNvPr id="1027" name="图片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5918" y="1261406"/>
            <a:ext cx="7385274" cy="4535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矩形 29"/>
          <p:cNvSpPr/>
          <p:nvPr/>
        </p:nvSpPr>
        <p:spPr>
          <a:xfrm>
            <a:off x="0" y="-1"/>
            <a:ext cx="239382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grpSp>
        <p:nvGrpSpPr>
          <p:cNvPr id="16" name="组合 15"/>
          <p:cNvGrpSpPr/>
          <p:nvPr/>
        </p:nvGrpSpPr>
        <p:grpSpPr>
          <a:xfrm>
            <a:off x="0" y="1459401"/>
            <a:ext cx="2393827" cy="2800872"/>
            <a:chOff x="4285018" y="-834909"/>
            <a:chExt cx="3600000" cy="3600000"/>
          </a:xfrm>
        </p:grpSpPr>
        <p:sp>
          <p:nvSpPr>
            <p:cNvPr id="8" name="椭圆 7"/>
            <p:cNvSpPr/>
            <p:nvPr/>
          </p:nvSpPr>
          <p:spPr>
            <a:xfrm>
              <a:off x="4285018" y="-834909"/>
              <a:ext cx="3600000" cy="3600000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1" name="文本占位符 8"/>
            <p:cNvSpPr txBox="1"/>
            <p:nvPr/>
          </p:nvSpPr>
          <p:spPr>
            <a:xfrm>
              <a:off x="4949413" y="636479"/>
              <a:ext cx="2270760" cy="657225"/>
            </a:xfrm>
            <a:prstGeom prst="rect">
              <a:avLst/>
            </a:prstGeom>
          </p:spPr>
          <p:txBody>
            <a:bodyPr/>
            <a:lstStyle>
              <a:lvl1pPr marL="0" marR="0" indent="0" algn="l" defTabSz="914400" rtl="0" eaLnBrk="1" fontAlgn="auto" latinLnBrk="0" hangingPunct="1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15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800" b="1" dirty="0">
                  <a:sym typeface="+mn-ea"/>
                  <a:hlinkClick r:id="rId3" action="ppaction://hlinkfile"/>
                </a:rPr>
                <a:t>e</a:t>
              </a:r>
              <a:r>
                <a:rPr lang="en-US" altLang="zh-CN" sz="1800" b="1" dirty="0" smtClean="0">
                  <a:sym typeface="+mn-ea"/>
                  <a:hlinkClick r:id="rId3" action="ppaction://hlinkfile"/>
                </a:rPr>
                <a:t>xe</a:t>
              </a:r>
              <a:r>
                <a:rPr lang="zh-CN" altLang="en-US" sz="1800" b="1" dirty="0" smtClean="0">
                  <a:sym typeface="+mn-ea"/>
                  <a:hlinkClick r:id="rId3" action="ppaction://hlinkfile"/>
                </a:rPr>
                <a:t>文件展示</a:t>
              </a:r>
              <a:endParaRPr lang="zh-CN" altLang="en-US" sz="1800" b="1" dirty="0"/>
            </a:p>
            <a:p>
              <a:pPr algn="ctr"/>
              <a:endParaRPr lang="zh-CN" altLang="en-US" dirty="0" smtClean="0"/>
            </a:p>
          </p:txBody>
        </p:sp>
        <p:sp>
          <p:nvSpPr>
            <p:cNvPr id="12" name="椭圆 11"/>
            <p:cNvSpPr/>
            <p:nvPr/>
          </p:nvSpPr>
          <p:spPr>
            <a:xfrm>
              <a:off x="4553865" y="-565839"/>
              <a:ext cx="3061857" cy="3061860"/>
            </a:xfrm>
            <a:prstGeom prst="ellipse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pic>
        <p:nvPicPr>
          <p:cNvPr id="31" name="图片 3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9100" y="4488340"/>
            <a:ext cx="2376650" cy="1983898"/>
          </a:xfrm>
          <a:prstGeom prst="rect">
            <a:avLst/>
          </a:prstGeom>
        </p:spPr>
      </p:pic>
    </p:spTree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自定义 2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837</Words>
  <Application>WPS 演示</Application>
  <PresentationFormat>自定义</PresentationFormat>
  <Paragraphs>113</Paragraphs>
  <Slides>17</Slides>
  <Notes>17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4" baseType="lpstr">
      <vt:lpstr>Arial</vt:lpstr>
      <vt:lpstr>宋体</vt:lpstr>
      <vt:lpstr>Wingdings</vt:lpstr>
      <vt:lpstr>微软雅黑</vt:lpstr>
      <vt:lpstr>Arial Unicode MS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Sky123.Org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carrie H</dc:creator>
  <cp:lastModifiedBy>lenovo</cp:lastModifiedBy>
  <cp:revision>96</cp:revision>
  <dcterms:created xsi:type="dcterms:W3CDTF">2017-06-20T04:27:00Z</dcterms:created>
  <dcterms:modified xsi:type="dcterms:W3CDTF">2018-06-05T08:21:05Z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</Properties>
</file>

<file path=docProps/thumbnail.jpeg>
</file>